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handoutMasterIdLst>
    <p:handoutMasterId r:id="rId18"/>
  </p:handout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67" r:id="rId14"/>
    <p:sldId id="269" r:id="rId15"/>
    <p:sldId id="270" r:id="rId16"/>
  </p:sldIdLst>
  <p:sldSz cx="9144000" cy="6858000" type="screen4x3"/>
  <p:notesSz cx="9928225" cy="679767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87" autoAdjust="0"/>
  </p:normalViewPr>
  <p:slideViewPr>
    <p:cSldViewPr snapToGrid="0" snapToObjects="1">
      <p:cViewPr varScale="1">
        <p:scale>
          <a:sx n="97" d="100"/>
          <a:sy n="97" d="100"/>
        </p:scale>
        <p:origin x="199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302231" cy="339884"/>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5623698" y="0"/>
            <a:ext cx="4302231" cy="339884"/>
          </a:xfrm>
          <a:prstGeom prst="rect">
            <a:avLst/>
          </a:prstGeom>
        </p:spPr>
        <p:txBody>
          <a:bodyPr vert="horz" lIns="91440" tIns="45720" rIns="91440" bIns="45720" rtlCol="0"/>
          <a:lstStyle>
            <a:lvl1pPr algn="r">
              <a:defRPr sz="1200"/>
            </a:lvl1pPr>
          </a:lstStyle>
          <a:p>
            <a:fld id="{C0BCFB8C-2A13-432B-9D7B-F8D72B6D20C1}" type="datetimeFigureOut">
              <a:rPr lang="de-CH" smtClean="0"/>
              <a:t>21.04.2020</a:t>
            </a:fld>
            <a:endParaRPr lang="de-CH"/>
          </a:p>
        </p:txBody>
      </p:sp>
      <p:sp>
        <p:nvSpPr>
          <p:cNvPr id="4" name="Fußzeilenplatzhalter 3"/>
          <p:cNvSpPr>
            <a:spLocks noGrp="1"/>
          </p:cNvSpPr>
          <p:nvPr>
            <p:ph type="ftr" sz="quarter" idx="2"/>
          </p:nvPr>
        </p:nvSpPr>
        <p:spPr>
          <a:xfrm>
            <a:off x="1" y="6456612"/>
            <a:ext cx="4302231" cy="339884"/>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5623698" y="6456612"/>
            <a:ext cx="4302231" cy="339884"/>
          </a:xfrm>
          <a:prstGeom prst="rect">
            <a:avLst/>
          </a:prstGeom>
        </p:spPr>
        <p:txBody>
          <a:bodyPr vert="horz" lIns="91440" tIns="45720" rIns="91440" bIns="45720" rtlCol="0" anchor="b"/>
          <a:lstStyle>
            <a:lvl1pPr algn="r">
              <a:defRPr sz="1200"/>
            </a:lvl1pPr>
          </a:lstStyle>
          <a:p>
            <a:fld id="{89F09975-59D4-469A-9378-F27D52C861EA}" type="slidenum">
              <a:rPr lang="de-CH" smtClean="0"/>
              <a:t>‹Nr.›</a:t>
            </a:fld>
            <a:endParaRPr lang="de-CH"/>
          </a:p>
        </p:txBody>
      </p:sp>
    </p:spTree>
    <p:extLst>
      <p:ext uri="{BB962C8B-B14F-4D97-AF65-F5344CB8AC3E}">
        <p14:creationId xmlns:p14="http://schemas.microsoft.com/office/powerpoint/2010/main" val="3478078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4302231" cy="33988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623698" y="0"/>
            <a:ext cx="4302231" cy="339884"/>
          </a:xfrm>
          <a:prstGeom prst="rect">
            <a:avLst/>
          </a:prstGeom>
        </p:spPr>
        <p:txBody>
          <a:bodyPr vert="horz" lIns="91440" tIns="45720" rIns="91440" bIns="45720" rtlCol="0"/>
          <a:lstStyle>
            <a:lvl1pPr algn="r">
              <a:defRPr sz="1200"/>
            </a:lvl1pPr>
          </a:lstStyle>
          <a:p>
            <a:fld id="{DB1BF832-E698-664A-B4C8-8B3E480838D5}" type="datetimeFigureOut">
              <a:rPr lang="de-DE" smtClean="0"/>
              <a:t>21.04.2020</a:t>
            </a:fld>
            <a:endParaRPr lang="de-DE"/>
          </a:p>
        </p:txBody>
      </p:sp>
      <p:sp>
        <p:nvSpPr>
          <p:cNvPr id="4" name="Folienbildplatzhalt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92823" y="3228896"/>
            <a:ext cx="7942580" cy="3058954"/>
          </a:xfrm>
          <a:prstGeom prst="rect">
            <a:avLst/>
          </a:prstGeom>
        </p:spPr>
        <p:txBody>
          <a:bodyPr vert="horz" lIns="91440" tIns="45720" rIns="91440" bIns="45720" rtlCol="0"/>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Fußzeilenplatzhalter 5"/>
          <p:cNvSpPr>
            <a:spLocks noGrp="1"/>
          </p:cNvSpPr>
          <p:nvPr>
            <p:ph type="ftr" sz="quarter" idx="4"/>
          </p:nvPr>
        </p:nvSpPr>
        <p:spPr>
          <a:xfrm>
            <a:off x="1" y="6456612"/>
            <a:ext cx="4302231" cy="33988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623698" y="6456612"/>
            <a:ext cx="4302231" cy="339884"/>
          </a:xfrm>
          <a:prstGeom prst="rect">
            <a:avLst/>
          </a:prstGeom>
        </p:spPr>
        <p:txBody>
          <a:bodyPr vert="horz" lIns="91440" tIns="45720" rIns="91440" bIns="45720" rtlCol="0" anchor="b"/>
          <a:lstStyle>
            <a:lvl1pPr algn="r">
              <a:defRPr sz="1200"/>
            </a:lvl1pPr>
          </a:lstStyle>
          <a:p>
            <a:fld id="{BFD74D9D-2B5E-E64E-8CE2-6665AE35AA0E}" type="slidenum">
              <a:rPr lang="de-DE" smtClean="0"/>
              <a:t>‹Nr.›</a:t>
            </a:fld>
            <a:endParaRPr lang="de-DE"/>
          </a:p>
        </p:txBody>
      </p:sp>
    </p:spTree>
    <p:extLst>
      <p:ext uri="{BB962C8B-B14F-4D97-AF65-F5344CB8AC3E}">
        <p14:creationId xmlns:p14="http://schemas.microsoft.com/office/powerpoint/2010/main" val="20573833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Film ist nicht nur einfach Film bzw.</a:t>
            </a:r>
            <a:r>
              <a:rPr lang="de-DE" baseline="0" dirty="0"/>
              <a:t> plumpe Unterhaltung. Dahinter steckt ein langer und aufwändiger künstlerischer Schaffensprozess. Wir </a:t>
            </a:r>
            <a:r>
              <a:rPr lang="de-DE" baseline="0" dirty="0" err="1"/>
              <a:t>betrachtetn</a:t>
            </a:r>
            <a:r>
              <a:rPr lang="de-DE" baseline="0" dirty="0"/>
              <a:t> heute die Grundbegriffe der Film </a:t>
            </a:r>
            <a:r>
              <a:rPr lang="de-DE" baseline="0" dirty="0" err="1"/>
              <a:t>analyse</a:t>
            </a:r>
            <a:endParaRPr lang="de-DE" baseline="0" dirty="0"/>
          </a:p>
          <a:p>
            <a:r>
              <a:rPr lang="de-DE" baseline="0" dirty="0"/>
              <a:t> </a:t>
            </a:r>
          </a:p>
        </p:txBody>
      </p:sp>
      <p:sp>
        <p:nvSpPr>
          <p:cNvPr id="4" name="Foliennummernplatzhalter 3"/>
          <p:cNvSpPr>
            <a:spLocks noGrp="1"/>
          </p:cNvSpPr>
          <p:nvPr>
            <p:ph type="sldNum" sz="quarter" idx="10"/>
          </p:nvPr>
        </p:nvSpPr>
        <p:spPr/>
        <p:txBody>
          <a:bodyPr/>
          <a:lstStyle/>
          <a:p>
            <a:fld id="{BFD74D9D-2B5E-E64E-8CE2-6665AE35AA0E}" type="slidenum">
              <a:rPr lang="de-DE" smtClean="0"/>
              <a:t>1</a:t>
            </a:fld>
            <a:endParaRPr lang="de-DE"/>
          </a:p>
        </p:txBody>
      </p:sp>
    </p:spTree>
    <p:extLst>
      <p:ext uri="{BB962C8B-B14F-4D97-AF65-F5344CB8AC3E}">
        <p14:creationId xmlns:p14="http://schemas.microsoft.com/office/powerpoint/2010/main" val="878743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err="1"/>
              <a:t>Lanschaftsaufnahme</a:t>
            </a:r>
            <a:endParaRPr lang="de-DE" dirty="0"/>
          </a:p>
          <a:p>
            <a:endParaRPr lang="de-DE" dirty="0"/>
          </a:p>
          <a:p>
            <a:endParaRPr lang="de-DE" dirty="0"/>
          </a:p>
          <a:p>
            <a:r>
              <a:rPr lang="de-DE" dirty="0"/>
              <a:t>Bilder aus: https://</a:t>
            </a:r>
            <a:r>
              <a:rPr lang="de-DE" dirty="0" err="1"/>
              <a:t>www.referenzfilm.de</a:t>
            </a:r>
            <a:r>
              <a:rPr lang="de-DE" dirty="0"/>
              <a:t>/filmwissen/</a:t>
            </a:r>
            <a:r>
              <a:rPr lang="de-DE" dirty="0" err="1"/>
              <a:t>einstellungsgroessen</a:t>
            </a:r>
            <a:r>
              <a:rPr lang="de-DE" dirty="0"/>
              <a:t>/ </a:t>
            </a:r>
          </a:p>
        </p:txBody>
      </p:sp>
      <p:sp>
        <p:nvSpPr>
          <p:cNvPr id="4" name="Foliennummernplatzhalter 3"/>
          <p:cNvSpPr>
            <a:spLocks noGrp="1"/>
          </p:cNvSpPr>
          <p:nvPr>
            <p:ph type="sldNum" sz="quarter" idx="10"/>
          </p:nvPr>
        </p:nvSpPr>
        <p:spPr/>
        <p:txBody>
          <a:bodyPr/>
          <a:lstStyle/>
          <a:p>
            <a:fld id="{BFD74D9D-2B5E-E64E-8CE2-6665AE35AA0E}" type="slidenum">
              <a:rPr lang="de-DE" smtClean="0"/>
              <a:t>10</a:t>
            </a:fld>
            <a:endParaRPr lang="de-DE"/>
          </a:p>
        </p:txBody>
      </p:sp>
    </p:spTree>
    <p:extLst>
      <p:ext uri="{BB962C8B-B14F-4D97-AF65-F5344CB8AC3E}">
        <p14:creationId xmlns:p14="http://schemas.microsoft.com/office/powerpoint/2010/main" val="1075817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Perspektive spielt</a:t>
            </a:r>
            <a:r>
              <a:rPr lang="de-DE" baseline="0" dirty="0"/>
              <a:t> eine wichtige Rolle in der Dramaturgie. Je nach Blickwinkel kann ein anderes Gefühl vermittelt werden. </a:t>
            </a:r>
            <a:br>
              <a:rPr lang="de-DE" baseline="0" dirty="0"/>
            </a:br>
            <a:r>
              <a:rPr lang="de-DE" baseline="0" dirty="0"/>
              <a:t>Im </a:t>
            </a:r>
            <a:r>
              <a:rPr lang="de-DE" baseline="0" dirty="0" err="1"/>
              <a:t>gegensatz</a:t>
            </a:r>
            <a:r>
              <a:rPr lang="de-DE" baseline="0" dirty="0"/>
              <a:t> zum Theater gibt es im Film keine Möglichkeit eine eigene Perspektive zu wählen. Alles was wir sehen, ist dass, was die Kamera uns vorgibt. </a:t>
            </a:r>
          </a:p>
          <a:p>
            <a:r>
              <a:rPr lang="de-DE" baseline="0" dirty="0"/>
              <a:t>Gebräuchlichste Perspektive ist NORMALSICHT, fängt das geschehen auf Augenhöhe ein.</a:t>
            </a:r>
          </a:p>
          <a:p>
            <a:endParaRPr lang="de-DE" baseline="0" dirty="0"/>
          </a:p>
          <a:p>
            <a:r>
              <a:rPr lang="de-DE" baseline="0" dirty="0"/>
              <a:t>Weitere geläufige ist Untersicht. Von unten nach oben auf Objekt oder Person. Im </a:t>
            </a:r>
            <a:r>
              <a:rPr lang="de-DE" baseline="0" dirty="0" err="1"/>
              <a:t>normalfall</a:t>
            </a:r>
            <a:r>
              <a:rPr lang="de-DE" baseline="0" dirty="0"/>
              <a:t> soll sie eine bedrohliche Atmosphäre kreieren. Kann aber auch anders eingesetzt werden </a:t>
            </a:r>
            <a:br>
              <a:rPr lang="de-DE" baseline="0" dirty="0"/>
            </a:br>
            <a:r>
              <a:rPr lang="de-DE" baseline="0" dirty="0"/>
              <a:t>Bsp. Leni Riefenstahl, </a:t>
            </a:r>
            <a:r>
              <a:rPr lang="de-DE" baseline="0" dirty="0" err="1"/>
              <a:t>Chapelin</a:t>
            </a:r>
            <a:r>
              <a:rPr lang="de-DE" baseline="0" dirty="0"/>
              <a:t>) (Exkurs Leni Riefenstahl, war deutsch </a:t>
            </a:r>
            <a:r>
              <a:rPr lang="de-DE" baseline="0" dirty="0" err="1"/>
              <a:t>Regiseurin</a:t>
            </a:r>
            <a:r>
              <a:rPr lang="de-DE" baseline="0" dirty="0"/>
              <a:t> und Produzentin. Hat für </a:t>
            </a:r>
            <a:r>
              <a:rPr lang="de-DE" baseline="0" dirty="0" err="1"/>
              <a:t>Hiteler</a:t>
            </a:r>
            <a:r>
              <a:rPr lang="de-DE" baseline="0" dirty="0"/>
              <a:t> Propaganda Filme gedreht. ) </a:t>
            </a:r>
          </a:p>
          <a:p>
            <a:endParaRPr lang="de-DE" baseline="0" dirty="0"/>
          </a:p>
          <a:p>
            <a:r>
              <a:rPr lang="de-DE" baseline="0" dirty="0"/>
              <a:t>Gegenteil der </a:t>
            </a:r>
            <a:r>
              <a:rPr lang="de-DE" baseline="0" dirty="0" err="1"/>
              <a:t>untersicht</a:t>
            </a:r>
            <a:r>
              <a:rPr lang="de-DE" baseline="0" dirty="0"/>
              <a:t> ist die </a:t>
            </a:r>
            <a:r>
              <a:rPr lang="de-DE" baseline="0" dirty="0" err="1"/>
              <a:t>aufsicht</a:t>
            </a:r>
            <a:r>
              <a:rPr lang="de-DE" baseline="0" dirty="0"/>
              <a:t>. Objekte und </a:t>
            </a:r>
            <a:r>
              <a:rPr lang="de-DE" baseline="0" dirty="0" err="1"/>
              <a:t>personen</a:t>
            </a:r>
            <a:r>
              <a:rPr lang="de-DE" baseline="0" dirty="0"/>
              <a:t> wirken je nach nach Winkel kleiner, hilfloser, einsamer. </a:t>
            </a:r>
          </a:p>
          <a:p>
            <a:r>
              <a:rPr lang="de-DE" baseline="0" dirty="0"/>
              <a:t>Die </a:t>
            </a:r>
            <a:r>
              <a:rPr lang="de-DE" baseline="0" dirty="0" err="1"/>
              <a:t>perpektive</a:t>
            </a:r>
            <a:r>
              <a:rPr lang="de-DE" baseline="0" dirty="0"/>
              <a:t> vertikal von oben herab (f) nennt man top </a:t>
            </a:r>
            <a:r>
              <a:rPr lang="de-DE" baseline="0" dirty="0" err="1"/>
              <a:t>shot</a:t>
            </a:r>
            <a:endParaRPr lang="de-DE" dirty="0"/>
          </a:p>
        </p:txBody>
      </p:sp>
      <p:sp>
        <p:nvSpPr>
          <p:cNvPr id="4" name="Foliennummernplatzhalter 3"/>
          <p:cNvSpPr>
            <a:spLocks noGrp="1"/>
          </p:cNvSpPr>
          <p:nvPr>
            <p:ph type="sldNum" sz="quarter" idx="10"/>
          </p:nvPr>
        </p:nvSpPr>
        <p:spPr/>
        <p:txBody>
          <a:bodyPr/>
          <a:lstStyle/>
          <a:p>
            <a:fld id="{BFD74D9D-2B5E-E64E-8CE2-6665AE35AA0E}" type="slidenum">
              <a:rPr lang="de-DE" smtClean="0"/>
              <a:t>11</a:t>
            </a:fld>
            <a:endParaRPr lang="de-DE"/>
          </a:p>
        </p:txBody>
      </p:sp>
    </p:spTree>
    <p:extLst>
      <p:ext uri="{BB962C8B-B14F-4D97-AF65-F5344CB8AC3E}">
        <p14:creationId xmlns:p14="http://schemas.microsoft.com/office/powerpoint/2010/main" val="1100704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DE" dirty="0"/>
              <a:t>Person / raum wir normal und logisch </a:t>
            </a:r>
            <a:r>
              <a:rPr lang="de-DE" dirty="0" err="1"/>
              <a:t>ausgeleuchte</a:t>
            </a:r>
            <a:endParaRPr lang="de-DE" dirty="0"/>
          </a:p>
          <a:p>
            <a:pPr marL="228600" indent="-228600">
              <a:buAutoNum type="arabicPeriod"/>
            </a:pPr>
            <a:r>
              <a:rPr lang="de-DE" dirty="0"/>
              <a:t>Raum oder Person wird besonders wirkungsvoll ausgeleuchtet</a:t>
            </a:r>
          </a:p>
          <a:p>
            <a:pPr marL="228600" indent="-228600">
              <a:buAutoNum type="arabicPeriod"/>
            </a:pPr>
            <a:endParaRPr lang="de-DE" dirty="0"/>
          </a:p>
          <a:p>
            <a:pPr marL="0" indent="0">
              <a:buNone/>
            </a:pPr>
            <a:r>
              <a:rPr lang="de-DE" dirty="0"/>
              <a:t>Das</a:t>
            </a:r>
            <a:r>
              <a:rPr lang="de-DE" baseline="0" dirty="0"/>
              <a:t> </a:t>
            </a:r>
            <a:r>
              <a:rPr lang="de-DE" baseline="0" dirty="0" err="1"/>
              <a:t>heisst</a:t>
            </a:r>
            <a:r>
              <a:rPr lang="de-DE" baseline="0" dirty="0"/>
              <a:t> </a:t>
            </a:r>
            <a:r>
              <a:rPr lang="de-DE" baseline="0" dirty="0" err="1"/>
              <a:t>zb</a:t>
            </a:r>
            <a:r>
              <a:rPr lang="de-DE" baseline="0" dirty="0"/>
              <a:t>. Helle </a:t>
            </a:r>
            <a:r>
              <a:rPr lang="de-DE" baseline="0" dirty="0" err="1"/>
              <a:t>lichtgestalltung</a:t>
            </a:r>
            <a:r>
              <a:rPr lang="de-DE" baseline="0" dirty="0"/>
              <a:t> kann positive </a:t>
            </a:r>
            <a:r>
              <a:rPr lang="de-DE" baseline="0" dirty="0" err="1"/>
              <a:t>feundliche</a:t>
            </a:r>
            <a:r>
              <a:rPr lang="de-DE" baseline="0" dirty="0"/>
              <a:t> </a:t>
            </a:r>
            <a:r>
              <a:rPr lang="de-DE" baseline="0" dirty="0" err="1"/>
              <a:t>wirkung</a:t>
            </a:r>
            <a:r>
              <a:rPr lang="de-DE" baseline="0" dirty="0"/>
              <a:t> erzielen</a:t>
            </a:r>
          </a:p>
          <a:p>
            <a:pPr marL="0" indent="0">
              <a:buNone/>
            </a:pPr>
            <a:r>
              <a:rPr lang="de-DE" baseline="0" dirty="0"/>
              <a:t>Halbdunkel oder dunkel kann gefährlich, </a:t>
            </a:r>
            <a:r>
              <a:rPr lang="de-DE" baseline="0" dirty="0" err="1"/>
              <a:t>undheimlich</a:t>
            </a:r>
            <a:r>
              <a:rPr lang="de-DE" baseline="0" dirty="0"/>
              <a:t> oder mysteriös wirken (</a:t>
            </a:r>
            <a:r>
              <a:rPr lang="de-DE" baseline="0" dirty="0" err="1"/>
              <a:t>bsp.</a:t>
            </a:r>
            <a:r>
              <a:rPr lang="de-DE" baseline="0" dirty="0"/>
              <a:t> Horrorfilme wo oft dunkle </a:t>
            </a:r>
            <a:r>
              <a:rPr lang="de-DE" baseline="0" dirty="0" err="1"/>
              <a:t>einstellungen</a:t>
            </a:r>
            <a:r>
              <a:rPr lang="de-DE" baseline="0" dirty="0"/>
              <a:t> zum </a:t>
            </a:r>
            <a:r>
              <a:rPr lang="de-DE" baseline="0" dirty="0" err="1"/>
              <a:t>zuge</a:t>
            </a:r>
            <a:r>
              <a:rPr lang="de-DE" baseline="0" dirty="0"/>
              <a:t> kommen</a:t>
            </a:r>
          </a:p>
          <a:p>
            <a:pPr marL="0" indent="0">
              <a:buNone/>
            </a:pPr>
            <a:endParaRPr lang="de-DE" baseline="0" dirty="0"/>
          </a:p>
          <a:p>
            <a:pPr marL="0" indent="0">
              <a:buNone/>
            </a:pPr>
            <a:r>
              <a:rPr lang="de-DE" baseline="0" dirty="0"/>
              <a:t>Farbe: Beim Filmen können Farben über das Licht (Farbfilter) oder über Requisiten (Kleider, Gegenstände) zum Einsatz kommen.</a:t>
            </a:r>
            <a:br>
              <a:rPr lang="de-DE" baseline="0" dirty="0"/>
            </a:br>
            <a:r>
              <a:rPr lang="de-DE" baseline="0" dirty="0"/>
              <a:t>Siehe Farbtabelle</a:t>
            </a:r>
            <a:endParaRPr lang="de-DE" dirty="0"/>
          </a:p>
          <a:p>
            <a:pPr marL="228600" indent="-228600">
              <a:buAutoNum type="arabicPeriod"/>
            </a:pPr>
            <a:endParaRPr lang="de-DE" dirty="0"/>
          </a:p>
        </p:txBody>
      </p:sp>
      <p:sp>
        <p:nvSpPr>
          <p:cNvPr id="4" name="Foliennummernplatzhalter 3"/>
          <p:cNvSpPr>
            <a:spLocks noGrp="1"/>
          </p:cNvSpPr>
          <p:nvPr>
            <p:ph type="sldNum" sz="quarter" idx="10"/>
          </p:nvPr>
        </p:nvSpPr>
        <p:spPr/>
        <p:txBody>
          <a:bodyPr/>
          <a:lstStyle/>
          <a:p>
            <a:fld id="{BFD74D9D-2B5E-E64E-8CE2-6665AE35AA0E}" type="slidenum">
              <a:rPr lang="de-DE" smtClean="0"/>
              <a:t>13</a:t>
            </a:fld>
            <a:endParaRPr lang="de-DE"/>
          </a:p>
        </p:txBody>
      </p:sp>
    </p:spTree>
    <p:extLst>
      <p:ext uri="{BB962C8B-B14F-4D97-AF65-F5344CB8AC3E}">
        <p14:creationId xmlns:p14="http://schemas.microsoft.com/office/powerpoint/2010/main" val="3629653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DE" dirty="0"/>
              <a:t>Ist Quelle</a:t>
            </a:r>
            <a:r>
              <a:rPr lang="de-DE" baseline="0" dirty="0"/>
              <a:t> des Tones im Bild zu sehen spricht man von On-Ton. Ist sie nicht zu sehen von Off-Ton. Beim Off-Ton ist zu unterscheiden ob Geräusch, Sprache, Musik zur logischen Umgebung der Szene gehören (</a:t>
            </a:r>
            <a:r>
              <a:rPr lang="de-DE" baseline="0" dirty="0" err="1"/>
              <a:t>zb</a:t>
            </a:r>
            <a:r>
              <a:rPr lang="de-DE" baseline="0" dirty="0"/>
              <a:t>. Türe </a:t>
            </a:r>
            <a:r>
              <a:rPr lang="de-DE" baseline="0" dirty="0" err="1"/>
              <a:t>schliessen</a:t>
            </a:r>
            <a:r>
              <a:rPr lang="de-DE" baseline="0" dirty="0"/>
              <a:t>, Radiomusik etc.) oder ob sie davon </a:t>
            </a:r>
            <a:r>
              <a:rPr lang="de-DE" baseline="0" dirty="0" err="1"/>
              <a:t>unabhänig</a:t>
            </a:r>
            <a:r>
              <a:rPr lang="de-DE" baseline="0" dirty="0"/>
              <a:t> auserhalt der Szene eingesetzt werden (</a:t>
            </a:r>
            <a:r>
              <a:rPr lang="de-DE" baseline="0" dirty="0" err="1"/>
              <a:t>erzähler</a:t>
            </a:r>
            <a:r>
              <a:rPr lang="de-DE" baseline="0" dirty="0"/>
              <a:t>, Kommentar, Filmmusik) </a:t>
            </a:r>
          </a:p>
          <a:p>
            <a:pPr marL="228600" indent="-228600">
              <a:buAutoNum type="arabicPeriod"/>
            </a:pPr>
            <a:r>
              <a:rPr lang="de-DE" baseline="0" dirty="0"/>
              <a:t>Sprache wird meist über Dialog, manchmal über </a:t>
            </a:r>
            <a:r>
              <a:rPr lang="de-DE" baseline="0" dirty="0" err="1"/>
              <a:t>monolog</a:t>
            </a:r>
            <a:r>
              <a:rPr lang="de-DE" baseline="0" dirty="0"/>
              <a:t> transportiert. Dialog kann wichtige Infos zum weiteren Handlungsverlauf vermitteln</a:t>
            </a:r>
          </a:p>
          <a:p>
            <a:pPr marL="228600" indent="-228600">
              <a:buAutoNum type="arabicPeriod"/>
            </a:pPr>
            <a:r>
              <a:rPr lang="de-DE" baseline="0" dirty="0"/>
              <a:t>Vermittelt </a:t>
            </a:r>
            <a:r>
              <a:rPr lang="de-DE" baseline="0" dirty="0" err="1"/>
              <a:t>infos</a:t>
            </a:r>
            <a:r>
              <a:rPr lang="de-DE" baseline="0" dirty="0"/>
              <a:t>, welche </a:t>
            </a:r>
            <a:r>
              <a:rPr lang="de-DE" baseline="0" dirty="0" err="1"/>
              <a:t>zuschauer</a:t>
            </a:r>
            <a:r>
              <a:rPr lang="de-DE" baseline="0" dirty="0"/>
              <a:t> zum </a:t>
            </a:r>
            <a:r>
              <a:rPr lang="de-DE" baseline="0" dirty="0" err="1"/>
              <a:t>verständniss</a:t>
            </a:r>
            <a:r>
              <a:rPr lang="de-DE" baseline="0" dirty="0"/>
              <a:t> der Geschichte benötigt, </a:t>
            </a:r>
            <a:r>
              <a:rPr lang="de-DE" baseline="0" dirty="0" err="1"/>
              <a:t>häuffig</a:t>
            </a:r>
            <a:r>
              <a:rPr lang="de-DE" baseline="0" dirty="0"/>
              <a:t> tritt off-erzähler als retrospektiver (zurückblickender) Ich-Erzähler auf </a:t>
            </a:r>
          </a:p>
          <a:p>
            <a:pPr marL="228600" indent="-228600">
              <a:buAutoNum type="arabicPeriod"/>
            </a:pPr>
            <a:r>
              <a:rPr lang="de-DE" baseline="0" dirty="0" err="1"/>
              <a:t>Geäusche</a:t>
            </a:r>
            <a:r>
              <a:rPr lang="de-DE" baseline="0" dirty="0"/>
              <a:t> werden erst bei der Nachbearbeitung erzeugt. Bestimmte </a:t>
            </a:r>
            <a:r>
              <a:rPr lang="de-DE" baseline="0" dirty="0" err="1"/>
              <a:t>geräusche</a:t>
            </a:r>
            <a:r>
              <a:rPr lang="de-DE" baseline="0" dirty="0"/>
              <a:t> können besonders betont werden (schweres Atmen, Schritte etc.) Sounddesign spielt wichtige Rolle für Atmosphäre einer Szene. Geräusche haben </a:t>
            </a:r>
            <a:r>
              <a:rPr lang="de-DE" baseline="0" dirty="0" err="1"/>
              <a:t>häuffig</a:t>
            </a:r>
            <a:r>
              <a:rPr lang="de-DE" baseline="0" dirty="0"/>
              <a:t> auch eine vorausdeutende Funktion</a:t>
            </a:r>
          </a:p>
          <a:p>
            <a:pPr marL="228600" indent="-228600">
              <a:buAutoNum type="arabicPeriod"/>
            </a:pPr>
            <a:r>
              <a:rPr lang="de-DE" baseline="0" dirty="0"/>
              <a:t>Filmmusik kann Stimmungen begleiten (</a:t>
            </a:r>
            <a:r>
              <a:rPr lang="de-DE" baseline="0" dirty="0" err="1"/>
              <a:t>Ilustration</a:t>
            </a:r>
            <a:r>
              <a:rPr lang="de-DE" baseline="0" dirty="0"/>
              <a:t>, in bestimmte Richtung lenken (Polarisierung) in krassem </a:t>
            </a:r>
            <a:r>
              <a:rPr lang="de-DE" baseline="0" dirty="0" err="1"/>
              <a:t>gegensatz</a:t>
            </a:r>
            <a:r>
              <a:rPr lang="de-DE" baseline="0" dirty="0"/>
              <a:t> zu Bilder stehen (Kontrapunkt) </a:t>
            </a:r>
          </a:p>
          <a:p>
            <a:pPr marL="228600" indent="-228600">
              <a:buAutoNum type="arabicPeriod"/>
            </a:pPr>
            <a:endParaRPr lang="de-DE" baseline="0" dirty="0"/>
          </a:p>
          <a:p>
            <a:pPr marL="228600" indent="-228600">
              <a:buAutoNum type="arabicPeriod"/>
            </a:pPr>
            <a:r>
              <a:rPr lang="de-DE" baseline="0" dirty="0"/>
              <a:t>FILM: The Magic </a:t>
            </a:r>
            <a:r>
              <a:rPr lang="de-DE" baseline="0" dirty="0" err="1"/>
              <a:t>Of</a:t>
            </a:r>
            <a:r>
              <a:rPr lang="de-DE" baseline="0" dirty="0"/>
              <a:t> Making </a:t>
            </a:r>
            <a:r>
              <a:rPr lang="de-DE" baseline="0"/>
              <a:t>Sounds zeigen</a:t>
            </a:r>
            <a:endParaRPr lang="de-DE" baseline="0" dirty="0"/>
          </a:p>
          <a:p>
            <a:endParaRPr lang="de-DE" dirty="0"/>
          </a:p>
        </p:txBody>
      </p:sp>
      <p:sp>
        <p:nvSpPr>
          <p:cNvPr id="4" name="Foliennummernplatzhalter 3"/>
          <p:cNvSpPr>
            <a:spLocks noGrp="1"/>
          </p:cNvSpPr>
          <p:nvPr>
            <p:ph type="sldNum" sz="quarter" idx="10"/>
          </p:nvPr>
        </p:nvSpPr>
        <p:spPr/>
        <p:txBody>
          <a:bodyPr/>
          <a:lstStyle/>
          <a:p>
            <a:fld id="{BFD74D9D-2B5E-E64E-8CE2-6665AE35AA0E}" type="slidenum">
              <a:rPr lang="de-DE" smtClean="0"/>
              <a:t>14</a:t>
            </a:fld>
            <a:endParaRPr lang="de-DE"/>
          </a:p>
        </p:txBody>
      </p:sp>
    </p:spTree>
    <p:extLst>
      <p:ext uri="{BB962C8B-B14F-4D97-AF65-F5344CB8AC3E}">
        <p14:creationId xmlns:p14="http://schemas.microsoft.com/office/powerpoint/2010/main" val="3152170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DE" dirty="0"/>
              <a:t>Montage bezeichnet das</a:t>
            </a:r>
            <a:r>
              <a:rPr lang="de-DE" baseline="0" dirty="0"/>
              <a:t> Zusammenführen von Einstellungen um eine Geschichte herzustellen</a:t>
            </a:r>
            <a:br>
              <a:rPr lang="de-DE" baseline="0" dirty="0"/>
            </a:br>
            <a:r>
              <a:rPr lang="de-DE" dirty="0"/>
              <a:t>Nach</a:t>
            </a:r>
            <a:r>
              <a:rPr lang="de-DE" baseline="0" dirty="0"/>
              <a:t> </a:t>
            </a:r>
            <a:r>
              <a:rPr lang="de-DE" baseline="0" dirty="0" err="1"/>
              <a:t>abschluss</a:t>
            </a:r>
            <a:r>
              <a:rPr lang="de-DE" baseline="0" dirty="0"/>
              <a:t> der Dreharbeiten wird der Film geschnitten. Der Cutter, entschiedet, wann eine Einstellung endet bzw. wie viele Schnitte in einer Szene gemacht werden.  </a:t>
            </a:r>
          </a:p>
          <a:p>
            <a:pPr marL="0" indent="0">
              <a:buNone/>
            </a:pPr>
            <a:r>
              <a:rPr lang="de-DE" baseline="0" dirty="0" err="1"/>
              <a:t>Häuffigkeit</a:t>
            </a:r>
            <a:r>
              <a:rPr lang="de-DE" baseline="0" dirty="0"/>
              <a:t> der Schnitte nennt man Schnittfrequenz. Werden viele kurze </a:t>
            </a:r>
            <a:r>
              <a:rPr lang="de-DE" baseline="0" dirty="0" err="1"/>
              <a:t>einstellungen</a:t>
            </a:r>
            <a:r>
              <a:rPr lang="de-DE" baseline="0" dirty="0"/>
              <a:t> miteinander verbunden spricht man von hoher </a:t>
            </a:r>
            <a:r>
              <a:rPr lang="de-DE" baseline="0" dirty="0" err="1"/>
              <a:t>schnittfrequenz</a:t>
            </a:r>
            <a:r>
              <a:rPr lang="de-DE" baseline="0" dirty="0"/>
              <a:t> (</a:t>
            </a:r>
            <a:r>
              <a:rPr lang="de-DE" baseline="0" dirty="0" err="1"/>
              <a:t>typscih</a:t>
            </a:r>
            <a:r>
              <a:rPr lang="de-DE" baseline="0" dirty="0"/>
              <a:t> </a:t>
            </a:r>
            <a:r>
              <a:rPr lang="de-DE" baseline="0" dirty="0" err="1"/>
              <a:t>zb</a:t>
            </a:r>
            <a:r>
              <a:rPr lang="de-DE" baseline="0" dirty="0"/>
              <a:t>. In Action </a:t>
            </a:r>
            <a:r>
              <a:rPr lang="de-DE" baseline="0" dirty="0" err="1"/>
              <a:t>szenen</a:t>
            </a:r>
            <a:r>
              <a:rPr lang="de-DE" baseline="0" dirty="0"/>
              <a:t>) </a:t>
            </a:r>
          </a:p>
          <a:p>
            <a:pPr marL="0" indent="0">
              <a:buNone/>
            </a:pPr>
            <a:r>
              <a:rPr lang="de-DE" baseline="0" dirty="0"/>
              <a:t>Wenige Schnitte und längere </a:t>
            </a:r>
            <a:r>
              <a:rPr lang="de-DE" baseline="0" dirty="0" err="1"/>
              <a:t>einstellungen</a:t>
            </a:r>
            <a:r>
              <a:rPr lang="de-DE" baseline="0" dirty="0"/>
              <a:t> ergeben eine niedrige </a:t>
            </a:r>
            <a:r>
              <a:rPr lang="de-DE" baseline="0" dirty="0" err="1"/>
              <a:t>schnittfrequenz</a:t>
            </a:r>
            <a:r>
              <a:rPr lang="de-DE" baseline="0" dirty="0"/>
              <a:t>. Kommen besonders in gefühlsbetonten Szenen zum </a:t>
            </a:r>
            <a:r>
              <a:rPr lang="de-DE" baseline="0" dirty="0" err="1"/>
              <a:t>ausdruck</a:t>
            </a:r>
            <a:r>
              <a:rPr lang="de-DE" baseline="0" dirty="0"/>
              <a:t>. Dadurch können </a:t>
            </a:r>
            <a:r>
              <a:rPr lang="de-DE" baseline="0" dirty="0" err="1"/>
              <a:t>mimik</a:t>
            </a:r>
            <a:r>
              <a:rPr lang="de-DE" baseline="0" dirty="0"/>
              <a:t> und </a:t>
            </a:r>
            <a:r>
              <a:rPr lang="de-DE" baseline="0" dirty="0" err="1"/>
              <a:t>gestik</a:t>
            </a:r>
            <a:r>
              <a:rPr lang="de-DE" baseline="0" dirty="0"/>
              <a:t> der </a:t>
            </a:r>
            <a:r>
              <a:rPr lang="de-DE" baseline="0" dirty="0" err="1"/>
              <a:t>Schauspieler_innen</a:t>
            </a:r>
            <a:r>
              <a:rPr lang="de-DE" baseline="0" dirty="0"/>
              <a:t> länger gezeigt werden und kommen dadurch besser zur </a:t>
            </a:r>
            <a:r>
              <a:rPr lang="de-DE" baseline="0" dirty="0" err="1"/>
              <a:t>geltung</a:t>
            </a:r>
            <a:r>
              <a:rPr lang="de-DE" baseline="0" dirty="0"/>
              <a:t>. </a:t>
            </a:r>
            <a:br>
              <a:rPr lang="de-DE" baseline="0" dirty="0"/>
            </a:br>
            <a:r>
              <a:rPr lang="de-DE" baseline="0" dirty="0"/>
              <a:t>Beim Schnitt wird bestimmt, wie das Endprodukt des Filmes aussehen soll. Je nach dem wie ein Film geschnitten wird, bzw. welche Szenen übernommen und wie zusammengefügt werden ergibt sich eine ganz eigene Stimmung. Der Schnitt und die Montage wird in den 0815 Filmen nicht von den Regisseuren vorgenommen. Manchmal erschein auf DVD ein sogenannter </a:t>
            </a:r>
            <a:r>
              <a:rPr lang="de-DE" baseline="0" dirty="0" err="1"/>
              <a:t>Directors</a:t>
            </a:r>
            <a:r>
              <a:rPr lang="de-DE" baseline="0" dirty="0"/>
              <a:t> Cut hierbei hat der Regisseur den Schnitt vorgenommen (Bsp. Film </a:t>
            </a:r>
            <a:r>
              <a:rPr lang="de-DE" baseline="0" dirty="0" err="1"/>
              <a:t>Suiciede</a:t>
            </a:r>
            <a:r>
              <a:rPr lang="de-DE" baseline="0" dirty="0"/>
              <a:t> </a:t>
            </a:r>
            <a:r>
              <a:rPr lang="de-DE" baseline="0" dirty="0" err="1"/>
              <a:t>Squat</a:t>
            </a:r>
            <a:r>
              <a:rPr lang="de-DE" baseline="0" dirty="0"/>
              <a:t>) </a:t>
            </a:r>
          </a:p>
          <a:p>
            <a:pPr marL="0" indent="0">
              <a:buNone/>
            </a:pPr>
            <a:endParaRPr lang="de-DE" baseline="0" dirty="0"/>
          </a:p>
          <a:p>
            <a:pPr marL="0" indent="0">
              <a:buNone/>
            </a:pPr>
            <a:r>
              <a:rPr lang="de-DE" baseline="0" dirty="0"/>
              <a:t>2. Kontinuität bedeutet soviel wie </a:t>
            </a:r>
            <a:r>
              <a:rPr lang="de-DE" baseline="0" dirty="0" err="1"/>
              <a:t>gleichsammer</a:t>
            </a:r>
            <a:r>
              <a:rPr lang="de-DE" baseline="0" dirty="0"/>
              <a:t> </a:t>
            </a:r>
            <a:r>
              <a:rPr lang="de-DE" baseline="0" dirty="0" err="1"/>
              <a:t>fortgang</a:t>
            </a:r>
            <a:r>
              <a:rPr lang="de-DE" baseline="0" dirty="0"/>
              <a:t>. Ist wichtig für die Logik eines Filmes und spielt in den Schnitt bzw. die Montage hinein. Die Schnittfolge eines Filmes soll harmonisch erfolgen und nicht als störend wahrgenommen werden. Anhand bspw. Bilder erläutern. </a:t>
            </a:r>
            <a:br>
              <a:rPr lang="de-DE" baseline="0" dirty="0"/>
            </a:br>
            <a:r>
              <a:rPr lang="de-DE" baseline="0" dirty="0"/>
              <a:t>Ist eine der </a:t>
            </a:r>
            <a:r>
              <a:rPr lang="de-DE" baseline="0" dirty="0" err="1"/>
              <a:t>grössten</a:t>
            </a:r>
            <a:r>
              <a:rPr lang="de-DE" baseline="0" dirty="0"/>
              <a:t> Fehlerquellen im Film. </a:t>
            </a:r>
          </a:p>
          <a:p>
            <a:pPr marL="0" indent="0">
              <a:buNone/>
            </a:pPr>
            <a:endParaRPr lang="de-DE" baseline="0" dirty="0"/>
          </a:p>
          <a:p>
            <a:pPr marL="0" indent="0">
              <a:buNone/>
            </a:pPr>
            <a:endParaRPr lang="de-DE" dirty="0"/>
          </a:p>
        </p:txBody>
      </p:sp>
      <p:sp>
        <p:nvSpPr>
          <p:cNvPr id="4" name="Foliennummernplatzhalter 3"/>
          <p:cNvSpPr>
            <a:spLocks noGrp="1"/>
          </p:cNvSpPr>
          <p:nvPr>
            <p:ph type="sldNum" sz="quarter" idx="10"/>
          </p:nvPr>
        </p:nvSpPr>
        <p:spPr/>
        <p:txBody>
          <a:bodyPr/>
          <a:lstStyle/>
          <a:p>
            <a:fld id="{BFD74D9D-2B5E-E64E-8CE2-6665AE35AA0E}" type="slidenum">
              <a:rPr lang="de-DE" smtClean="0"/>
              <a:t>15</a:t>
            </a:fld>
            <a:endParaRPr lang="de-DE"/>
          </a:p>
        </p:txBody>
      </p:sp>
    </p:spTree>
    <p:extLst>
      <p:ext uri="{BB962C8B-B14F-4D97-AF65-F5344CB8AC3E}">
        <p14:creationId xmlns:p14="http://schemas.microsoft.com/office/powerpoint/2010/main" val="2205181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Filmanalyse gliedert sich grob in 3 Teile:</a:t>
            </a:r>
            <a:r>
              <a:rPr lang="de-DE" baseline="0" dirty="0"/>
              <a:t> </a:t>
            </a:r>
          </a:p>
          <a:p>
            <a:pPr marL="228600" indent="-228600">
              <a:buAutoNum type="arabicPeriod"/>
            </a:pPr>
            <a:r>
              <a:rPr lang="de-DE" baseline="0" dirty="0"/>
              <a:t>Bildgestaltung: </a:t>
            </a:r>
          </a:p>
          <a:p>
            <a:pPr marL="228600" indent="-228600">
              <a:buAutoNum type="arabicPeriod"/>
            </a:pPr>
            <a:r>
              <a:rPr lang="de-DE" baseline="0" dirty="0"/>
              <a:t>Tongestaltung</a:t>
            </a:r>
          </a:p>
          <a:p>
            <a:pPr marL="228600" indent="-228600">
              <a:buAutoNum type="arabicPeriod"/>
            </a:pPr>
            <a:r>
              <a:rPr lang="de-DE" baseline="0" dirty="0"/>
              <a:t>Montage</a:t>
            </a:r>
            <a:endParaRPr lang="de-DE" dirty="0"/>
          </a:p>
        </p:txBody>
      </p:sp>
      <p:sp>
        <p:nvSpPr>
          <p:cNvPr id="4" name="Foliennummernplatzhalter 3"/>
          <p:cNvSpPr>
            <a:spLocks noGrp="1"/>
          </p:cNvSpPr>
          <p:nvPr>
            <p:ph type="sldNum" sz="quarter" idx="10"/>
          </p:nvPr>
        </p:nvSpPr>
        <p:spPr/>
        <p:txBody>
          <a:bodyPr/>
          <a:lstStyle/>
          <a:p>
            <a:fld id="{BFD74D9D-2B5E-E64E-8CE2-6665AE35AA0E}" type="slidenum">
              <a:rPr lang="de-DE" smtClean="0"/>
              <a:t>2</a:t>
            </a:fld>
            <a:endParaRPr lang="de-DE"/>
          </a:p>
        </p:txBody>
      </p:sp>
    </p:spTree>
    <p:extLst>
      <p:ext uri="{BB962C8B-B14F-4D97-AF65-F5344CB8AC3E}">
        <p14:creationId xmlns:p14="http://schemas.microsoft.com/office/powerpoint/2010/main" val="827299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Filmsprache gibt es </a:t>
            </a:r>
            <a:r>
              <a:rPr lang="de-DE" dirty="0" err="1"/>
              <a:t>verschiedne</a:t>
            </a:r>
            <a:r>
              <a:rPr lang="de-DE" baseline="0" dirty="0"/>
              <a:t> </a:t>
            </a:r>
            <a:r>
              <a:rPr lang="de-DE" baseline="0" dirty="0" err="1"/>
              <a:t>Einstellungsgrössen</a:t>
            </a:r>
            <a:r>
              <a:rPr lang="de-DE" baseline="0" dirty="0"/>
              <a:t> (In Literatur gibt es verschiedene Definitionen für Nr. 4 und Nr. 5 / Teilw. werden sie auch anders benannt. Bzw. gibt es noch weitere. Die unteren 8 sind die klassischen)</a:t>
            </a:r>
          </a:p>
          <a:p>
            <a:pPr marL="0" indent="0">
              <a:buNone/>
            </a:pPr>
            <a:r>
              <a:rPr lang="de-DE" baseline="0" dirty="0"/>
              <a:t>Umfasst nur Teile eines </a:t>
            </a:r>
            <a:r>
              <a:rPr lang="de-DE" baseline="0" dirty="0" err="1"/>
              <a:t>gesichts</a:t>
            </a:r>
            <a:endParaRPr lang="de-DE" baseline="0" dirty="0"/>
          </a:p>
          <a:p>
            <a:pPr marL="228600" indent="-228600">
              <a:buAutoNum type="arabicPeriod"/>
            </a:pPr>
            <a:endParaRPr lang="de-DE" baseline="0" dirty="0"/>
          </a:p>
          <a:p>
            <a:pPr marL="228600" indent="-228600">
              <a:buAutoNum type="arabicPeriod"/>
            </a:pPr>
            <a:endParaRPr lang="de-DE" baseline="0" dirty="0"/>
          </a:p>
          <a:p>
            <a:pPr marL="228600" indent="-228600">
              <a:buAutoNum type="arabicPeriod"/>
            </a:pPr>
            <a:endParaRPr lang="de-DE" baseline="0" dirty="0"/>
          </a:p>
          <a:p>
            <a:pPr marL="0" indent="0">
              <a:buNone/>
            </a:pPr>
            <a:r>
              <a:rPr lang="de-DE" baseline="0" dirty="0"/>
              <a:t>Anhand dieser verschiedenen </a:t>
            </a:r>
            <a:r>
              <a:rPr lang="de-DE" baseline="0" dirty="0" err="1"/>
              <a:t>Einstellungsgrössen</a:t>
            </a:r>
            <a:r>
              <a:rPr lang="de-DE" baseline="0" dirty="0"/>
              <a:t> können dramaturgische Effekte im Film erzielt werden. Es kann </a:t>
            </a:r>
            <a:r>
              <a:rPr lang="de-DE" baseline="0" dirty="0" err="1"/>
              <a:t>z.b.</a:t>
            </a:r>
            <a:r>
              <a:rPr lang="de-DE" baseline="0" dirty="0"/>
              <a:t> Spannung aufgebaut dadurch, dass der Zuschauer nicht alles im Bild sieht etc. </a:t>
            </a:r>
          </a:p>
        </p:txBody>
      </p:sp>
      <p:sp>
        <p:nvSpPr>
          <p:cNvPr id="4" name="Foliennummernplatzhalter 3"/>
          <p:cNvSpPr>
            <a:spLocks noGrp="1"/>
          </p:cNvSpPr>
          <p:nvPr>
            <p:ph type="sldNum" sz="quarter" idx="10"/>
          </p:nvPr>
        </p:nvSpPr>
        <p:spPr/>
        <p:txBody>
          <a:bodyPr/>
          <a:lstStyle/>
          <a:p>
            <a:fld id="{BFD74D9D-2B5E-E64E-8CE2-6665AE35AA0E}" type="slidenum">
              <a:rPr lang="de-DE" smtClean="0"/>
              <a:t>3</a:t>
            </a:fld>
            <a:endParaRPr lang="de-DE"/>
          </a:p>
        </p:txBody>
      </p:sp>
    </p:spTree>
    <p:extLst>
      <p:ext uri="{BB962C8B-B14F-4D97-AF65-F5344CB8AC3E}">
        <p14:creationId xmlns:p14="http://schemas.microsoft.com/office/powerpoint/2010/main" val="3944920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Umfasst den Kopf komplett oder angeschnitten</a:t>
            </a:r>
          </a:p>
          <a:p>
            <a:endParaRPr lang="de-DE" dirty="0"/>
          </a:p>
        </p:txBody>
      </p:sp>
      <p:sp>
        <p:nvSpPr>
          <p:cNvPr id="4" name="Foliennummernplatzhalter 3"/>
          <p:cNvSpPr>
            <a:spLocks noGrp="1"/>
          </p:cNvSpPr>
          <p:nvPr>
            <p:ph type="sldNum" sz="quarter" idx="10"/>
          </p:nvPr>
        </p:nvSpPr>
        <p:spPr/>
        <p:txBody>
          <a:bodyPr/>
          <a:lstStyle/>
          <a:p>
            <a:fld id="{BFD74D9D-2B5E-E64E-8CE2-6665AE35AA0E}" type="slidenum">
              <a:rPr lang="de-DE" smtClean="0"/>
              <a:t>4</a:t>
            </a:fld>
            <a:endParaRPr lang="de-DE"/>
          </a:p>
        </p:txBody>
      </p:sp>
    </p:spTree>
    <p:extLst>
      <p:ext uri="{BB962C8B-B14F-4D97-AF65-F5344CB8AC3E}">
        <p14:creationId xmlns:p14="http://schemas.microsoft.com/office/powerpoint/2010/main" val="30160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Erfasst bis zu einem </a:t>
            </a:r>
            <a:r>
              <a:rPr lang="de-DE" baseline="0" dirty="0" err="1"/>
              <a:t>dirttel</a:t>
            </a:r>
            <a:r>
              <a:rPr lang="de-DE" baseline="0" dirty="0"/>
              <a:t> des Körpers</a:t>
            </a:r>
          </a:p>
          <a:p>
            <a:endParaRPr lang="de-DE" dirty="0"/>
          </a:p>
        </p:txBody>
      </p:sp>
      <p:sp>
        <p:nvSpPr>
          <p:cNvPr id="4" name="Foliennummernplatzhalter 3"/>
          <p:cNvSpPr>
            <a:spLocks noGrp="1"/>
          </p:cNvSpPr>
          <p:nvPr>
            <p:ph type="sldNum" sz="quarter" idx="10"/>
          </p:nvPr>
        </p:nvSpPr>
        <p:spPr/>
        <p:txBody>
          <a:bodyPr/>
          <a:lstStyle/>
          <a:p>
            <a:fld id="{BFD74D9D-2B5E-E64E-8CE2-6665AE35AA0E}" type="slidenum">
              <a:rPr lang="de-DE" smtClean="0"/>
              <a:t>5</a:t>
            </a:fld>
            <a:endParaRPr lang="de-DE"/>
          </a:p>
        </p:txBody>
      </p:sp>
    </p:spTree>
    <p:extLst>
      <p:ext uri="{BB962C8B-B14F-4D97-AF65-F5344CB8AC3E}">
        <p14:creationId xmlns:p14="http://schemas.microsoft.com/office/powerpoint/2010/main" val="3527975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Erfasst </a:t>
            </a:r>
            <a:r>
              <a:rPr lang="de-DE" baseline="0" dirty="0" err="1"/>
              <a:t>person</a:t>
            </a:r>
            <a:r>
              <a:rPr lang="de-DE" baseline="0" dirty="0"/>
              <a:t> ab Colt oder Hüfte aufwärts (typisch im Western)</a:t>
            </a:r>
          </a:p>
          <a:p>
            <a:endParaRPr lang="de-DE" dirty="0"/>
          </a:p>
        </p:txBody>
      </p:sp>
      <p:sp>
        <p:nvSpPr>
          <p:cNvPr id="4" name="Foliennummernplatzhalter 3"/>
          <p:cNvSpPr>
            <a:spLocks noGrp="1"/>
          </p:cNvSpPr>
          <p:nvPr>
            <p:ph type="sldNum" sz="quarter" idx="10"/>
          </p:nvPr>
        </p:nvSpPr>
        <p:spPr/>
        <p:txBody>
          <a:bodyPr/>
          <a:lstStyle/>
          <a:p>
            <a:fld id="{BFD74D9D-2B5E-E64E-8CE2-6665AE35AA0E}" type="slidenum">
              <a:rPr lang="de-DE" smtClean="0"/>
              <a:t>6</a:t>
            </a:fld>
            <a:endParaRPr lang="de-DE"/>
          </a:p>
        </p:txBody>
      </p:sp>
    </p:spTree>
    <p:extLst>
      <p:ext uri="{BB962C8B-B14F-4D97-AF65-F5344CB8AC3E}">
        <p14:creationId xmlns:p14="http://schemas.microsoft.com/office/powerpoint/2010/main" val="861597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Erfasst zwei drittel des Körpers</a:t>
            </a:r>
          </a:p>
          <a:p>
            <a:endParaRPr lang="de-DE" dirty="0"/>
          </a:p>
        </p:txBody>
      </p:sp>
      <p:sp>
        <p:nvSpPr>
          <p:cNvPr id="4" name="Foliennummernplatzhalter 3"/>
          <p:cNvSpPr>
            <a:spLocks noGrp="1"/>
          </p:cNvSpPr>
          <p:nvPr>
            <p:ph type="sldNum" sz="quarter" idx="10"/>
          </p:nvPr>
        </p:nvSpPr>
        <p:spPr/>
        <p:txBody>
          <a:bodyPr/>
          <a:lstStyle/>
          <a:p>
            <a:fld id="{BFD74D9D-2B5E-E64E-8CE2-6665AE35AA0E}" type="slidenum">
              <a:rPr lang="de-DE" smtClean="0"/>
              <a:t>7</a:t>
            </a:fld>
            <a:endParaRPr lang="de-DE"/>
          </a:p>
        </p:txBody>
      </p:sp>
    </p:spTree>
    <p:extLst>
      <p:ext uri="{BB962C8B-B14F-4D97-AF65-F5344CB8AC3E}">
        <p14:creationId xmlns:p14="http://schemas.microsoft.com/office/powerpoint/2010/main" val="3018904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Person wird in ihrer </a:t>
            </a:r>
            <a:r>
              <a:rPr lang="de-DE" baseline="0" dirty="0" err="1"/>
              <a:t>umgebung</a:t>
            </a:r>
            <a:r>
              <a:rPr lang="de-DE" baseline="0" dirty="0"/>
              <a:t> gezeigt</a:t>
            </a:r>
          </a:p>
          <a:p>
            <a:endParaRPr lang="de-DE" dirty="0"/>
          </a:p>
        </p:txBody>
      </p:sp>
      <p:sp>
        <p:nvSpPr>
          <p:cNvPr id="4" name="Foliennummernplatzhalter 3"/>
          <p:cNvSpPr>
            <a:spLocks noGrp="1"/>
          </p:cNvSpPr>
          <p:nvPr>
            <p:ph type="sldNum" sz="quarter" idx="10"/>
          </p:nvPr>
        </p:nvSpPr>
        <p:spPr/>
        <p:txBody>
          <a:bodyPr/>
          <a:lstStyle/>
          <a:p>
            <a:fld id="{BFD74D9D-2B5E-E64E-8CE2-6665AE35AA0E}" type="slidenum">
              <a:rPr lang="de-DE" smtClean="0"/>
              <a:t>8</a:t>
            </a:fld>
            <a:endParaRPr lang="de-DE"/>
          </a:p>
        </p:txBody>
      </p:sp>
    </p:spTree>
    <p:extLst>
      <p:ext uri="{BB962C8B-B14F-4D97-AF65-F5344CB8AC3E}">
        <p14:creationId xmlns:p14="http://schemas.microsoft.com/office/powerpoint/2010/main" val="1759212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Handlungsraum dominiert, wird </a:t>
            </a:r>
            <a:r>
              <a:rPr lang="de-DE" baseline="0" dirty="0" err="1"/>
              <a:t>häuffig</a:t>
            </a:r>
            <a:r>
              <a:rPr lang="de-DE" baseline="0" dirty="0"/>
              <a:t> als einführende Einstellung verwendet</a:t>
            </a:r>
          </a:p>
          <a:p>
            <a:endParaRPr lang="de-DE" dirty="0"/>
          </a:p>
        </p:txBody>
      </p:sp>
      <p:sp>
        <p:nvSpPr>
          <p:cNvPr id="4" name="Foliennummernplatzhalter 3"/>
          <p:cNvSpPr>
            <a:spLocks noGrp="1"/>
          </p:cNvSpPr>
          <p:nvPr>
            <p:ph type="sldNum" sz="quarter" idx="10"/>
          </p:nvPr>
        </p:nvSpPr>
        <p:spPr/>
        <p:txBody>
          <a:bodyPr/>
          <a:lstStyle/>
          <a:p>
            <a:fld id="{BFD74D9D-2B5E-E64E-8CE2-6665AE35AA0E}" type="slidenum">
              <a:rPr lang="de-DE" smtClean="0"/>
              <a:t>9</a:t>
            </a:fld>
            <a:endParaRPr lang="de-DE"/>
          </a:p>
        </p:txBody>
      </p:sp>
    </p:spTree>
    <p:extLst>
      <p:ext uri="{BB962C8B-B14F-4D97-AF65-F5344CB8AC3E}">
        <p14:creationId xmlns:p14="http://schemas.microsoft.com/office/powerpoint/2010/main" val="3193941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2"/>
      </p:bgRef>
    </p:bg>
    <p:spTree>
      <p:nvGrpSpPr>
        <p:cNvPr id="1" name=""/>
        <p:cNvGrpSpPr/>
        <p:nvPr/>
      </p:nvGrpSpPr>
      <p:grpSpPr>
        <a:xfrm>
          <a:off x="0" y="0"/>
          <a:ext cx="0" cy="0"/>
          <a:chOff x="0" y="0"/>
          <a:chExt cx="0" cy="0"/>
        </a:xfrm>
      </p:grpSpPr>
      <p:sp>
        <p:nvSpPr>
          <p:cNvPr id="7" name="Rechteck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hteck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el 7"/>
          <p:cNvSpPr>
            <a:spLocks noGrp="1"/>
          </p:cNvSpPr>
          <p:nvPr>
            <p:ph type="ctrTitle"/>
          </p:nvPr>
        </p:nvSpPr>
        <p:spPr>
          <a:xfrm>
            <a:off x="2362200" y="4038600"/>
            <a:ext cx="6477000" cy="1828800"/>
          </a:xfrm>
        </p:spPr>
        <p:txBody>
          <a:bodyPr anchor="b"/>
          <a:lstStyle>
            <a:lvl1pPr>
              <a:defRPr cap="all" baseline="0"/>
            </a:lvl1pPr>
          </a:lstStyle>
          <a:p>
            <a:r>
              <a:rPr kumimoji="0" lang="de-CH"/>
              <a:t>Mastertitelformat bearbeiten</a:t>
            </a:r>
            <a:endParaRPr kumimoji="0" lang="en-US"/>
          </a:p>
        </p:txBody>
      </p:sp>
      <p:sp>
        <p:nvSpPr>
          <p:cNvPr id="9" name="Untertitel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CH"/>
              <a:t>Master-Untertitelformat bearbeiten</a:t>
            </a:r>
            <a:endParaRPr kumimoji="0" lang="en-US"/>
          </a:p>
        </p:txBody>
      </p:sp>
      <p:sp>
        <p:nvSpPr>
          <p:cNvPr id="28" name="Datumsplatzhalt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ABB85499-5EA8-2949-9465-838EA4D7702E}" type="datetimeFigureOut">
              <a:rPr lang="de-DE" smtClean="0"/>
              <a:t>21.04.2020</a:t>
            </a:fld>
            <a:endParaRPr lang="de-DE"/>
          </a:p>
        </p:txBody>
      </p:sp>
      <p:sp>
        <p:nvSpPr>
          <p:cNvPr id="17" name="Fußzeilenplatzhalt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de-DE"/>
          </a:p>
        </p:txBody>
      </p:sp>
      <p:sp>
        <p:nvSpPr>
          <p:cNvPr id="29" name="Foliennummernplatzhalt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02B11CD-BB8E-A642-B480-0919901FF87A}" type="slidenum">
              <a:rPr lang="de-DE" smtClean="0"/>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CH"/>
              <a:t>Mastertitelformat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CH"/>
              <a:t>Mastertextformat bearbeiten</a:t>
            </a:r>
          </a:p>
          <a:p>
            <a:pPr lvl="1" eaLnBrk="1" latinLnBrk="0" hangingPunct="1"/>
            <a:r>
              <a:rPr lang="de-CH"/>
              <a:t>Zweite Ebene</a:t>
            </a:r>
          </a:p>
          <a:p>
            <a:pPr lvl="2" eaLnBrk="1" latinLnBrk="0" hangingPunct="1"/>
            <a:r>
              <a:rPr lang="de-CH"/>
              <a:t>Dritte Ebene</a:t>
            </a:r>
          </a:p>
          <a:p>
            <a:pPr lvl="3" eaLnBrk="1" latinLnBrk="0" hangingPunct="1"/>
            <a:r>
              <a:rPr lang="de-CH"/>
              <a:t>Vierte Ebene</a:t>
            </a:r>
          </a:p>
          <a:p>
            <a:pPr lvl="4" eaLnBrk="1" latinLnBrk="0" hangingPunct="1"/>
            <a:r>
              <a:rPr lang="de-CH"/>
              <a:t>Fünfte Ebene</a:t>
            </a:r>
            <a:endParaRPr kumimoji="0" lang="en-US"/>
          </a:p>
        </p:txBody>
      </p:sp>
      <p:sp>
        <p:nvSpPr>
          <p:cNvPr id="4" name="Datumsplatzhalter 3"/>
          <p:cNvSpPr>
            <a:spLocks noGrp="1"/>
          </p:cNvSpPr>
          <p:nvPr>
            <p:ph type="dt" sz="half" idx="10"/>
          </p:nvPr>
        </p:nvSpPr>
        <p:spPr/>
        <p:txBody>
          <a:bodyPr/>
          <a:lstStyle/>
          <a:p>
            <a:fld id="{ABB85499-5EA8-2949-9465-838EA4D7702E}" type="datetimeFigureOut">
              <a:rPr lang="de-DE" smtClean="0"/>
              <a:t>21.04.2020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02B11CD-BB8E-A642-B480-0919901FF87A}"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bg>
      <p:bgRef idx="1001">
        <a:schemeClr val="bg1"/>
      </p:bgRef>
    </p:bg>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53200" y="609600"/>
            <a:ext cx="2057400" cy="5516563"/>
          </a:xfrm>
        </p:spPr>
        <p:txBody>
          <a:bodyPr vert="eaVert"/>
          <a:lstStyle/>
          <a:p>
            <a:r>
              <a:rPr kumimoji="0" lang="de-CH"/>
              <a:t>Mastertitelformat bearbeiten</a:t>
            </a:r>
            <a:endParaRPr kumimoji="0" lang="en-US"/>
          </a:p>
        </p:txBody>
      </p:sp>
      <p:sp>
        <p:nvSpPr>
          <p:cNvPr id="3" name="Vertikaler Textplatzhalter 2"/>
          <p:cNvSpPr>
            <a:spLocks noGrp="1"/>
          </p:cNvSpPr>
          <p:nvPr>
            <p:ph type="body" orient="vert" idx="1"/>
          </p:nvPr>
        </p:nvSpPr>
        <p:spPr>
          <a:xfrm>
            <a:off x="457200" y="609600"/>
            <a:ext cx="5562600" cy="5516564"/>
          </a:xfrm>
        </p:spPr>
        <p:txBody>
          <a:bodyPr vert="eaVert"/>
          <a:lstStyle/>
          <a:p>
            <a:pPr lvl="0" eaLnBrk="1" latinLnBrk="0" hangingPunct="1"/>
            <a:r>
              <a:rPr lang="de-CH"/>
              <a:t>Mastertextformat bearbeiten</a:t>
            </a:r>
          </a:p>
          <a:p>
            <a:pPr lvl="1" eaLnBrk="1" latinLnBrk="0" hangingPunct="1"/>
            <a:r>
              <a:rPr lang="de-CH"/>
              <a:t>Zweite Ebene</a:t>
            </a:r>
          </a:p>
          <a:p>
            <a:pPr lvl="2" eaLnBrk="1" latinLnBrk="0" hangingPunct="1"/>
            <a:r>
              <a:rPr lang="de-CH"/>
              <a:t>Dritte Ebene</a:t>
            </a:r>
          </a:p>
          <a:p>
            <a:pPr lvl="3" eaLnBrk="1" latinLnBrk="0" hangingPunct="1"/>
            <a:r>
              <a:rPr lang="de-CH"/>
              <a:t>Vierte Ebene</a:t>
            </a:r>
          </a:p>
          <a:p>
            <a:pPr lvl="4" eaLnBrk="1" latinLnBrk="0" hangingPunct="1"/>
            <a:r>
              <a:rPr lang="de-CH"/>
              <a:t>Fünfte Ebene</a:t>
            </a:r>
            <a:endParaRPr kumimoji="0" lang="en-US"/>
          </a:p>
        </p:txBody>
      </p:sp>
      <p:sp>
        <p:nvSpPr>
          <p:cNvPr id="4" name="Datumsplatzhalter 3"/>
          <p:cNvSpPr>
            <a:spLocks noGrp="1"/>
          </p:cNvSpPr>
          <p:nvPr>
            <p:ph type="dt" sz="half" idx="10"/>
          </p:nvPr>
        </p:nvSpPr>
        <p:spPr>
          <a:xfrm>
            <a:off x="6553200" y="6248402"/>
            <a:ext cx="2209800" cy="365125"/>
          </a:xfrm>
        </p:spPr>
        <p:txBody>
          <a:bodyPr/>
          <a:lstStyle/>
          <a:p>
            <a:fld id="{ABB85499-5EA8-2949-9465-838EA4D7702E}" type="datetimeFigureOut">
              <a:rPr lang="de-DE" smtClean="0"/>
              <a:t>21.04.2020</a:t>
            </a:fld>
            <a:endParaRPr lang="de-DE"/>
          </a:p>
        </p:txBody>
      </p:sp>
      <p:sp>
        <p:nvSpPr>
          <p:cNvPr id="5" name="Fußzeilenplatzhalter 4"/>
          <p:cNvSpPr>
            <a:spLocks noGrp="1"/>
          </p:cNvSpPr>
          <p:nvPr>
            <p:ph type="ftr" sz="quarter" idx="11"/>
          </p:nvPr>
        </p:nvSpPr>
        <p:spPr>
          <a:xfrm>
            <a:off x="457201" y="6248207"/>
            <a:ext cx="5573483" cy="365125"/>
          </a:xfrm>
        </p:spPr>
        <p:txBody>
          <a:bodyPr/>
          <a:lstStyle/>
          <a:p>
            <a:endParaRPr lang="de-DE"/>
          </a:p>
        </p:txBody>
      </p:sp>
      <p:sp>
        <p:nvSpPr>
          <p:cNvPr id="7" name="Rechteck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hteck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hteck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liennummernplatzhalter 5"/>
          <p:cNvSpPr>
            <a:spLocks noGrp="1"/>
          </p:cNvSpPr>
          <p:nvPr>
            <p:ph type="sldNum" sz="quarter" idx="12"/>
          </p:nvPr>
        </p:nvSpPr>
        <p:spPr>
          <a:xfrm rot="5400000">
            <a:off x="5989638" y="144462"/>
            <a:ext cx="533400" cy="244476"/>
          </a:xfrm>
        </p:spPr>
        <p:txBody>
          <a:bodyPr/>
          <a:lstStyle/>
          <a:p>
            <a:fld id="{A02B11CD-BB8E-A642-B480-0919901FF87A}" type="slidenum">
              <a:rPr lang="de-DE" smtClean="0"/>
              <a:t>‹Nr.›</a:t>
            </a:fld>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2648" y="228600"/>
            <a:ext cx="8153400" cy="990600"/>
          </a:xfrm>
        </p:spPr>
        <p:txBody>
          <a:bodyPr/>
          <a:lstStyle/>
          <a:p>
            <a:r>
              <a:rPr kumimoji="0" lang="de-CH"/>
              <a:t>Mastertitelformat bearbeiten</a:t>
            </a:r>
            <a:endParaRPr kumimoji="0" lang="en-US"/>
          </a:p>
        </p:txBody>
      </p:sp>
      <p:sp>
        <p:nvSpPr>
          <p:cNvPr id="4" name="Datumsplatzhalter 3"/>
          <p:cNvSpPr>
            <a:spLocks noGrp="1"/>
          </p:cNvSpPr>
          <p:nvPr>
            <p:ph type="dt" sz="half" idx="10"/>
          </p:nvPr>
        </p:nvSpPr>
        <p:spPr/>
        <p:txBody>
          <a:bodyPr/>
          <a:lstStyle/>
          <a:p>
            <a:fld id="{ABB85499-5EA8-2949-9465-838EA4D7702E}" type="datetimeFigureOut">
              <a:rPr lang="de-DE" smtClean="0"/>
              <a:t>21.04.2020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lvl1pPr>
              <a:defRPr>
                <a:solidFill>
                  <a:srgbClr val="FFFFFF"/>
                </a:solidFill>
              </a:defRPr>
            </a:lvl1pPr>
          </a:lstStyle>
          <a:p>
            <a:fld id="{A02B11CD-BB8E-A642-B480-0919901FF87A}" type="slidenum">
              <a:rPr lang="de-DE" smtClean="0"/>
              <a:t>‹Nr.›</a:t>
            </a:fld>
            <a:endParaRPr lang="de-DE"/>
          </a:p>
        </p:txBody>
      </p:sp>
      <p:sp>
        <p:nvSpPr>
          <p:cNvPr id="8" name="Inhaltsplatzhalter 7"/>
          <p:cNvSpPr>
            <a:spLocks noGrp="1"/>
          </p:cNvSpPr>
          <p:nvPr>
            <p:ph sz="quarter" idx="1"/>
          </p:nvPr>
        </p:nvSpPr>
        <p:spPr>
          <a:xfrm>
            <a:off x="612648" y="1600200"/>
            <a:ext cx="8153400" cy="4495800"/>
          </a:xfrm>
        </p:spPr>
        <p:txBody>
          <a:bodyPr/>
          <a:lstStyle/>
          <a:p>
            <a:pPr lvl="0" eaLnBrk="1" latinLnBrk="0" hangingPunct="1"/>
            <a:r>
              <a:rPr lang="de-CH"/>
              <a:t>Mastertextformat bearbeiten</a:t>
            </a:r>
          </a:p>
          <a:p>
            <a:pPr lvl="1" eaLnBrk="1" latinLnBrk="0" hangingPunct="1"/>
            <a:r>
              <a:rPr lang="de-CH"/>
              <a:t>Zweite Ebene</a:t>
            </a:r>
          </a:p>
          <a:p>
            <a:pPr lvl="2" eaLnBrk="1" latinLnBrk="0" hangingPunct="1"/>
            <a:r>
              <a:rPr lang="de-CH"/>
              <a:t>Dritte Ebene</a:t>
            </a:r>
          </a:p>
          <a:p>
            <a:pPr lvl="3" eaLnBrk="1" latinLnBrk="0" hangingPunct="1"/>
            <a:r>
              <a:rPr lang="de-CH"/>
              <a:t>Vierte Ebene</a:t>
            </a:r>
          </a:p>
          <a:p>
            <a:pPr lvl="4" eaLnBrk="1" latinLnBrk="0" hangingPunct="1"/>
            <a:r>
              <a:rPr lang="de-CH"/>
              <a:t>Fünfte Ebene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Ref idx="1003">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CH"/>
              <a:t>Mastertextformat bearbeiten</a:t>
            </a:r>
          </a:p>
        </p:txBody>
      </p:sp>
      <p:sp>
        <p:nvSpPr>
          <p:cNvPr id="7" name="Rechteck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de-CH"/>
              <a:t>Mastertitelformat bearbeiten</a:t>
            </a:r>
            <a:endParaRPr kumimoji="0" lang="en-US"/>
          </a:p>
        </p:txBody>
      </p:sp>
      <p:sp>
        <p:nvSpPr>
          <p:cNvPr id="12" name="Datumsplatzhalter 11"/>
          <p:cNvSpPr>
            <a:spLocks noGrp="1"/>
          </p:cNvSpPr>
          <p:nvPr>
            <p:ph type="dt" sz="half" idx="10"/>
          </p:nvPr>
        </p:nvSpPr>
        <p:spPr/>
        <p:txBody>
          <a:bodyPr/>
          <a:lstStyle/>
          <a:p>
            <a:fld id="{ABB85499-5EA8-2949-9465-838EA4D7702E}" type="datetimeFigureOut">
              <a:rPr lang="de-DE" smtClean="0"/>
              <a:t>21.04.2020</a:t>
            </a:fld>
            <a:endParaRPr lang="de-DE"/>
          </a:p>
        </p:txBody>
      </p:sp>
      <p:sp>
        <p:nvSpPr>
          <p:cNvPr id="13" name="Foliennummernplatzhalt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A02B11CD-BB8E-A642-B480-0919901FF87A}" type="slidenum">
              <a:rPr lang="de-DE" smtClean="0"/>
              <a:t>‹Nr.›</a:t>
            </a:fld>
            <a:endParaRPr lang="de-DE"/>
          </a:p>
        </p:txBody>
      </p:sp>
      <p:sp>
        <p:nvSpPr>
          <p:cNvPr id="14" name="Fußzeilenplatzhalter 13"/>
          <p:cNvSpPr>
            <a:spLocks noGrp="1"/>
          </p:cNvSpPr>
          <p:nvPr>
            <p:ph type="ftr" sz="quarter" idx="12"/>
          </p:nvPr>
        </p:nvSpPr>
        <p:spPr/>
        <p:txBody>
          <a:bodyPr/>
          <a:lstStyle/>
          <a:p>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CH"/>
              <a:t>Mastertitelformat bearbeiten</a:t>
            </a:r>
            <a:endParaRPr kumimoji="0" lang="en-US"/>
          </a:p>
        </p:txBody>
      </p:sp>
      <p:sp>
        <p:nvSpPr>
          <p:cNvPr id="9" name="Inhaltsplatzhalter 8"/>
          <p:cNvSpPr>
            <a:spLocks noGrp="1"/>
          </p:cNvSpPr>
          <p:nvPr>
            <p:ph sz="quarter" idx="1"/>
          </p:nvPr>
        </p:nvSpPr>
        <p:spPr>
          <a:xfrm>
            <a:off x="609600" y="1589567"/>
            <a:ext cx="3886200" cy="4572000"/>
          </a:xfrm>
        </p:spPr>
        <p:txBody>
          <a:bodyPr/>
          <a:lstStyle/>
          <a:p>
            <a:pPr lvl="0" eaLnBrk="1" latinLnBrk="0" hangingPunct="1"/>
            <a:r>
              <a:rPr lang="de-CH"/>
              <a:t>Mastertextformat bearbeiten</a:t>
            </a:r>
          </a:p>
          <a:p>
            <a:pPr lvl="1" eaLnBrk="1" latinLnBrk="0" hangingPunct="1"/>
            <a:r>
              <a:rPr lang="de-CH"/>
              <a:t>Zweite Ebene</a:t>
            </a:r>
          </a:p>
          <a:p>
            <a:pPr lvl="2" eaLnBrk="1" latinLnBrk="0" hangingPunct="1"/>
            <a:r>
              <a:rPr lang="de-CH"/>
              <a:t>Dritte Ebene</a:t>
            </a:r>
          </a:p>
          <a:p>
            <a:pPr lvl="3" eaLnBrk="1" latinLnBrk="0" hangingPunct="1"/>
            <a:r>
              <a:rPr lang="de-CH"/>
              <a:t>Vierte Ebene</a:t>
            </a:r>
          </a:p>
          <a:p>
            <a:pPr lvl="4" eaLnBrk="1" latinLnBrk="0" hangingPunct="1"/>
            <a:r>
              <a:rPr lang="de-CH"/>
              <a:t>Fünfte Ebene</a:t>
            </a:r>
            <a:endParaRPr kumimoji="0" lang="en-US"/>
          </a:p>
        </p:txBody>
      </p:sp>
      <p:sp>
        <p:nvSpPr>
          <p:cNvPr id="11" name="Inhaltsplatzhalter 10"/>
          <p:cNvSpPr>
            <a:spLocks noGrp="1"/>
          </p:cNvSpPr>
          <p:nvPr>
            <p:ph sz="quarter" idx="2"/>
          </p:nvPr>
        </p:nvSpPr>
        <p:spPr>
          <a:xfrm>
            <a:off x="4844901" y="1589567"/>
            <a:ext cx="3886200" cy="4572000"/>
          </a:xfrm>
        </p:spPr>
        <p:txBody>
          <a:bodyPr/>
          <a:lstStyle/>
          <a:p>
            <a:pPr lvl="0" eaLnBrk="1" latinLnBrk="0" hangingPunct="1"/>
            <a:r>
              <a:rPr lang="de-CH"/>
              <a:t>Mastertextformat bearbeiten</a:t>
            </a:r>
          </a:p>
          <a:p>
            <a:pPr lvl="1" eaLnBrk="1" latinLnBrk="0" hangingPunct="1"/>
            <a:r>
              <a:rPr lang="de-CH"/>
              <a:t>Zweite Ebene</a:t>
            </a:r>
          </a:p>
          <a:p>
            <a:pPr lvl="2" eaLnBrk="1" latinLnBrk="0" hangingPunct="1"/>
            <a:r>
              <a:rPr lang="de-CH"/>
              <a:t>Dritte Ebene</a:t>
            </a:r>
          </a:p>
          <a:p>
            <a:pPr lvl="3" eaLnBrk="1" latinLnBrk="0" hangingPunct="1"/>
            <a:r>
              <a:rPr lang="de-CH"/>
              <a:t>Vierte Ebene</a:t>
            </a:r>
          </a:p>
          <a:p>
            <a:pPr lvl="4" eaLnBrk="1" latinLnBrk="0" hangingPunct="1"/>
            <a:r>
              <a:rPr lang="de-CH"/>
              <a:t>Fünfte Ebene</a:t>
            </a:r>
            <a:endParaRPr kumimoji="0" lang="en-US"/>
          </a:p>
        </p:txBody>
      </p:sp>
      <p:sp>
        <p:nvSpPr>
          <p:cNvPr id="8" name="Datumsplatzhalter 7"/>
          <p:cNvSpPr>
            <a:spLocks noGrp="1"/>
          </p:cNvSpPr>
          <p:nvPr>
            <p:ph type="dt" sz="half" idx="15"/>
          </p:nvPr>
        </p:nvSpPr>
        <p:spPr/>
        <p:txBody>
          <a:bodyPr rtlCol="0"/>
          <a:lstStyle/>
          <a:p>
            <a:fld id="{ABB85499-5EA8-2949-9465-838EA4D7702E}" type="datetimeFigureOut">
              <a:rPr lang="de-DE" smtClean="0"/>
              <a:t>21.04.2020</a:t>
            </a:fld>
            <a:endParaRPr lang="de-DE"/>
          </a:p>
        </p:txBody>
      </p:sp>
      <p:sp>
        <p:nvSpPr>
          <p:cNvPr id="10" name="Foliennummernplatzhalter 9"/>
          <p:cNvSpPr>
            <a:spLocks noGrp="1"/>
          </p:cNvSpPr>
          <p:nvPr>
            <p:ph type="sldNum" sz="quarter" idx="16"/>
          </p:nvPr>
        </p:nvSpPr>
        <p:spPr/>
        <p:txBody>
          <a:bodyPr rtlCol="0"/>
          <a:lstStyle/>
          <a:p>
            <a:fld id="{A02B11CD-BB8E-A642-B480-0919901FF87A}" type="slidenum">
              <a:rPr lang="de-DE" smtClean="0"/>
              <a:t>‹Nr.›</a:t>
            </a:fld>
            <a:endParaRPr lang="de-DE"/>
          </a:p>
        </p:txBody>
      </p:sp>
      <p:sp>
        <p:nvSpPr>
          <p:cNvPr id="12" name="Fußzeilenplatzhalter 11"/>
          <p:cNvSpPr>
            <a:spLocks noGrp="1"/>
          </p:cNvSpPr>
          <p:nvPr>
            <p:ph type="ftr" sz="quarter" idx="17"/>
          </p:nvPr>
        </p:nvSpPr>
        <p:spPr/>
        <p:txBody>
          <a:bodyPr rtlCol="0"/>
          <a:lstStyle/>
          <a:p>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3400" y="273050"/>
            <a:ext cx="8153400" cy="869950"/>
          </a:xfrm>
        </p:spPr>
        <p:txBody>
          <a:bodyPr anchor="ctr"/>
          <a:lstStyle>
            <a:lvl1pPr>
              <a:defRPr/>
            </a:lvl1pPr>
          </a:lstStyle>
          <a:p>
            <a:r>
              <a:rPr kumimoji="0" lang="de-CH"/>
              <a:t>Mastertitelformat bearbeiten</a:t>
            </a:r>
            <a:endParaRPr kumimoji="0" lang="en-US"/>
          </a:p>
        </p:txBody>
      </p:sp>
      <p:sp>
        <p:nvSpPr>
          <p:cNvPr id="11" name="Inhaltsplatzhalter 10"/>
          <p:cNvSpPr>
            <a:spLocks noGrp="1"/>
          </p:cNvSpPr>
          <p:nvPr>
            <p:ph sz="quarter" idx="2"/>
          </p:nvPr>
        </p:nvSpPr>
        <p:spPr>
          <a:xfrm>
            <a:off x="609600" y="2438400"/>
            <a:ext cx="3886200" cy="3581400"/>
          </a:xfrm>
        </p:spPr>
        <p:txBody>
          <a:bodyPr/>
          <a:lstStyle/>
          <a:p>
            <a:pPr lvl="0" eaLnBrk="1" latinLnBrk="0" hangingPunct="1"/>
            <a:r>
              <a:rPr lang="de-CH"/>
              <a:t>Mastertextformat bearbeiten</a:t>
            </a:r>
          </a:p>
          <a:p>
            <a:pPr lvl="1" eaLnBrk="1" latinLnBrk="0" hangingPunct="1"/>
            <a:r>
              <a:rPr lang="de-CH"/>
              <a:t>Zweite Ebene</a:t>
            </a:r>
          </a:p>
          <a:p>
            <a:pPr lvl="2" eaLnBrk="1" latinLnBrk="0" hangingPunct="1"/>
            <a:r>
              <a:rPr lang="de-CH"/>
              <a:t>Dritte Ebene</a:t>
            </a:r>
          </a:p>
          <a:p>
            <a:pPr lvl="3" eaLnBrk="1" latinLnBrk="0" hangingPunct="1"/>
            <a:r>
              <a:rPr lang="de-CH"/>
              <a:t>Vierte Ebene</a:t>
            </a:r>
          </a:p>
          <a:p>
            <a:pPr lvl="4" eaLnBrk="1" latinLnBrk="0" hangingPunct="1"/>
            <a:r>
              <a:rPr lang="de-CH"/>
              <a:t>Fünfte Ebene</a:t>
            </a:r>
            <a:endParaRPr kumimoji="0" lang="en-US"/>
          </a:p>
        </p:txBody>
      </p:sp>
      <p:sp>
        <p:nvSpPr>
          <p:cNvPr id="13" name="Inhaltsplatzhalter 12"/>
          <p:cNvSpPr>
            <a:spLocks noGrp="1"/>
          </p:cNvSpPr>
          <p:nvPr>
            <p:ph sz="quarter" idx="4"/>
          </p:nvPr>
        </p:nvSpPr>
        <p:spPr>
          <a:xfrm>
            <a:off x="4800600" y="2438400"/>
            <a:ext cx="3886200" cy="3581400"/>
          </a:xfrm>
        </p:spPr>
        <p:txBody>
          <a:bodyPr/>
          <a:lstStyle/>
          <a:p>
            <a:pPr lvl="0" eaLnBrk="1" latinLnBrk="0" hangingPunct="1"/>
            <a:r>
              <a:rPr lang="de-CH"/>
              <a:t>Mastertextformat bearbeiten</a:t>
            </a:r>
          </a:p>
          <a:p>
            <a:pPr lvl="1" eaLnBrk="1" latinLnBrk="0" hangingPunct="1"/>
            <a:r>
              <a:rPr lang="de-CH"/>
              <a:t>Zweite Ebene</a:t>
            </a:r>
          </a:p>
          <a:p>
            <a:pPr lvl="2" eaLnBrk="1" latinLnBrk="0" hangingPunct="1"/>
            <a:r>
              <a:rPr lang="de-CH"/>
              <a:t>Dritte Ebene</a:t>
            </a:r>
          </a:p>
          <a:p>
            <a:pPr lvl="3" eaLnBrk="1" latinLnBrk="0" hangingPunct="1"/>
            <a:r>
              <a:rPr lang="de-CH"/>
              <a:t>Vierte Ebene</a:t>
            </a:r>
          </a:p>
          <a:p>
            <a:pPr lvl="4" eaLnBrk="1" latinLnBrk="0" hangingPunct="1"/>
            <a:r>
              <a:rPr lang="de-CH"/>
              <a:t>Fünfte Ebene</a:t>
            </a:r>
            <a:endParaRPr kumimoji="0" lang="en-US"/>
          </a:p>
        </p:txBody>
      </p:sp>
      <p:sp>
        <p:nvSpPr>
          <p:cNvPr id="10" name="Datumsplatzhalter 9"/>
          <p:cNvSpPr>
            <a:spLocks noGrp="1"/>
          </p:cNvSpPr>
          <p:nvPr>
            <p:ph type="dt" sz="half" idx="15"/>
          </p:nvPr>
        </p:nvSpPr>
        <p:spPr/>
        <p:txBody>
          <a:bodyPr rtlCol="0"/>
          <a:lstStyle/>
          <a:p>
            <a:fld id="{ABB85499-5EA8-2949-9465-838EA4D7702E}" type="datetimeFigureOut">
              <a:rPr lang="de-DE" smtClean="0"/>
              <a:t>21.04.2020</a:t>
            </a:fld>
            <a:endParaRPr lang="de-DE"/>
          </a:p>
        </p:txBody>
      </p:sp>
      <p:sp>
        <p:nvSpPr>
          <p:cNvPr id="12" name="Foliennummernplatzhalter 11"/>
          <p:cNvSpPr>
            <a:spLocks noGrp="1"/>
          </p:cNvSpPr>
          <p:nvPr>
            <p:ph type="sldNum" sz="quarter" idx="16"/>
          </p:nvPr>
        </p:nvSpPr>
        <p:spPr/>
        <p:txBody>
          <a:bodyPr rtlCol="0"/>
          <a:lstStyle/>
          <a:p>
            <a:fld id="{A02B11CD-BB8E-A642-B480-0919901FF87A}" type="slidenum">
              <a:rPr lang="de-DE" smtClean="0"/>
              <a:t>‹Nr.›</a:t>
            </a:fld>
            <a:endParaRPr lang="de-DE"/>
          </a:p>
        </p:txBody>
      </p:sp>
      <p:sp>
        <p:nvSpPr>
          <p:cNvPr id="14" name="Fußzeilenplatzhalter 13"/>
          <p:cNvSpPr>
            <a:spLocks noGrp="1"/>
          </p:cNvSpPr>
          <p:nvPr>
            <p:ph type="ftr" sz="quarter" idx="17"/>
          </p:nvPr>
        </p:nvSpPr>
        <p:spPr/>
        <p:txBody>
          <a:bodyPr rtlCol="0"/>
          <a:lstStyle/>
          <a:p>
            <a:endParaRPr lang="de-DE"/>
          </a:p>
        </p:txBody>
      </p:sp>
      <p:sp>
        <p:nvSpPr>
          <p:cNvPr id="16" name="Textplatzhalt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de-CH"/>
              <a:t>Mastertextformat bearbeiten</a:t>
            </a:r>
          </a:p>
        </p:txBody>
      </p:sp>
      <p:sp>
        <p:nvSpPr>
          <p:cNvPr id="15" name="Textplatzhalt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de-CH"/>
              <a:t>Mastertextformat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CH"/>
              <a:t>Mastertitelformat bearbeiten</a:t>
            </a:r>
            <a:endParaRPr kumimoji="0" lang="en-US"/>
          </a:p>
        </p:txBody>
      </p:sp>
      <p:sp>
        <p:nvSpPr>
          <p:cNvPr id="3" name="Datumsplatzhalter 2"/>
          <p:cNvSpPr>
            <a:spLocks noGrp="1"/>
          </p:cNvSpPr>
          <p:nvPr>
            <p:ph type="dt" sz="half" idx="10"/>
          </p:nvPr>
        </p:nvSpPr>
        <p:spPr/>
        <p:txBody>
          <a:bodyPr/>
          <a:lstStyle/>
          <a:p>
            <a:fld id="{ABB85499-5EA8-2949-9465-838EA4D7702E}" type="datetimeFigureOut">
              <a:rPr lang="de-DE" smtClean="0"/>
              <a:t>21.04.2020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lvl1pPr>
              <a:defRPr>
                <a:solidFill>
                  <a:srgbClr val="FFFFFF"/>
                </a:solidFill>
              </a:defRPr>
            </a:lvl1pPr>
          </a:lstStyle>
          <a:p>
            <a:fld id="{A02B11CD-BB8E-A642-B480-0919901FF87A}"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BB85499-5EA8-2949-9465-838EA4D7702E}" type="datetimeFigureOut">
              <a:rPr lang="de-DE" smtClean="0"/>
              <a:t>21.04.2020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a:xfrm>
            <a:off x="0" y="6248400"/>
            <a:ext cx="533400" cy="381000"/>
          </a:xfrm>
        </p:spPr>
        <p:txBody>
          <a:bodyPr/>
          <a:lstStyle>
            <a:lvl1pPr>
              <a:defRPr>
                <a:solidFill>
                  <a:schemeClr val="tx2"/>
                </a:solidFill>
              </a:defRPr>
            </a:lvl1pPr>
          </a:lstStyle>
          <a:p>
            <a:fld id="{A02B11CD-BB8E-A642-B480-0919901FF87A}"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8077200" cy="869950"/>
          </a:xfrm>
        </p:spPr>
        <p:txBody>
          <a:bodyPr anchor="ctr"/>
          <a:lstStyle>
            <a:lvl1pPr algn="l">
              <a:buNone/>
              <a:defRPr sz="4400" b="0"/>
            </a:lvl1pPr>
          </a:lstStyle>
          <a:p>
            <a:r>
              <a:rPr kumimoji="0" lang="de-CH"/>
              <a:t>Mastertitelformat bearbeiten</a:t>
            </a:r>
            <a:endParaRPr kumimoji="0" lang="en-US"/>
          </a:p>
        </p:txBody>
      </p:sp>
      <p:sp>
        <p:nvSpPr>
          <p:cNvPr id="5" name="Datumsplatzhalter 4"/>
          <p:cNvSpPr>
            <a:spLocks noGrp="1"/>
          </p:cNvSpPr>
          <p:nvPr>
            <p:ph type="dt" sz="half" idx="10"/>
          </p:nvPr>
        </p:nvSpPr>
        <p:spPr/>
        <p:txBody>
          <a:bodyPr/>
          <a:lstStyle/>
          <a:p>
            <a:fld id="{ABB85499-5EA8-2949-9465-838EA4D7702E}" type="datetimeFigureOut">
              <a:rPr lang="de-DE" smtClean="0"/>
              <a:t>21.04.2020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lvl1pPr>
              <a:defRPr>
                <a:solidFill>
                  <a:srgbClr val="FFFFFF"/>
                </a:solidFill>
              </a:defRPr>
            </a:lvl1pPr>
          </a:lstStyle>
          <a:p>
            <a:fld id="{A02B11CD-BB8E-A642-B480-0919901FF87A}" type="slidenum">
              <a:rPr lang="de-DE" smtClean="0"/>
              <a:t>‹Nr.›</a:t>
            </a:fld>
            <a:endParaRPr lang="de-DE"/>
          </a:p>
        </p:txBody>
      </p:sp>
      <p:sp>
        <p:nvSpPr>
          <p:cNvPr id="3" name="Textplatzhalt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de-CH"/>
              <a:t>Mastertextformat bearbeiten</a:t>
            </a:r>
          </a:p>
        </p:txBody>
      </p:sp>
      <p:sp>
        <p:nvSpPr>
          <p:cNvPr id="9" name="Inhaltsplatzhalter 8"/>
          <p:cNvSpPr>
            <a:spLocks noGrp="1"/>
          </p:cNvSpPr>
          <p:nvPr>
            <p:ph sz="quarter" idx="1"/>
          </p:nvPr>
        </p:nvSpPr>
        <p:spPr>
          <a:xfrm>
            <a:off x="2362200" y="1752600"/>
            <a:ext cx="6400800" cy="4419600"/>
          </a:xfrm>
        </p:spPr>
        <p:txBody>
          <a:bodyPr/>
          <a:lstStyle/>
          <a:p>
            <a:pPr lvl="0" eaLnBrk="1" latinLnBrk="0" hangingPunct="1"/>
            <a:r>
              <a:rPr lang="de-CH"/>
              <a:t>Mastertextformat bearbeiten</a:t>
            </a:r>
          </a:p>
          <a:p>
            <a:pPr lvl="1" eaLnBrk="1" latinLnBrk="0" hangingPunct="1"/>
            <a:r>
              <a:rPr lang="de-CH"/>
              <a:t>Zweite Ebene</a:t>
            </a:r>
          </a:p>
          <a:p>
            <a:pPr lvl="2" eaLnBrk="1" latinLnBrk="0" hangingPunct="1"/>
            <a:r>
              <a:rPr lang="de-CH"/>
              <a:t>Dritte Ebene</a:t>
            </a:r>
          </a:p>
          <a:p>
            <a:pPr lvl="3" eaLnBrk="1" latinLnBrk="0" hangingPunct="1"/>
            <a:r>
              <a:rPr lang="de-CH"/>
              <a:t>Vierte Ebene</a:t>
            </a:r>
          </a:p>
          <a:p>
            <a:pPr lvl="4" eaLnBrk="1" latinLnBrk="0" hangingPunct="1"/>
            <a:r>
              <a:rPr lang="de-CH"/>
              <a:t>Fünfte Ebene</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Beschriftung">
    <p:bg>
      <p:bgRef idx="1003">
        <a:schemeClr val="bg2"/>
      </p:bgRef>
    </p:bg>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de-CH"/>
              <a:t>Mastertextformat bearbeiten</a:t>
            </a:r>
          </a:p>
        </p:txBody>
      </p:sp>
      <p:sp>
        <p:nvSpPr>
          <p:cNvPr id="8" name="Rechteck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de-CH"/>
              <a:t>Mastertitelformat bearbeiten</a:t>
            </a:r>
            <a:endParaRPr kumimoji="0" lang="en-US"/>
          </a:p>
        </p:txBody>
      </p:sp>
      <p:sp>
        <p:nvSpPr>
          <p:cNvPr id="11" name="Rechteck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umsplatzhalter 11"/>
          <p:cNvSpPr>
            <a:spLocks noGrp="1"/>
          </p:cNvSpPr>
          <p:nvPr>
            <p:ph type="dt" sz="half" idx="10"/>
          </p:nvPr>
        </p:nvSpPr>
        <p:spPr>
          <a:xfrm>
            <a:off x="6248400" y="6248400"/>
            <a:ext cx="2667000" cy="365125"/>
          </a:xfrm>
        </p:spPr>
        <p:txBody>
          <a:bodyPr rtlCol="0"/>
          <a:lstStyle/>
          <a:p>
            <a:fld id="{ABB85499-5EA8-2949-9465-838EA4D7702E}" type="datetimeFigureOut">
              <a:rPr lang="de-DE" smtClean="0"/>
              <a:t>21.04.2020</a:t>
            </a:fld>
            <a:endParaRPr lang="de-DE"/>
          </a:p>
        </p:txBody>
      </p:sp>
      <p:sp>
        <p:nvSpPr>
          <p:cNvPr id="13" name="Foliennummernplatzhalter 12"/>
          <p:cNvSpPr>
            <a:spLocks noGrp="1"/>
          </p:cNvSpPr>
          <p:nvPr>
            <p:ph type="sldNum" sz="quarter" idx="11"/>
          </p:nvPr>
        </p:nvSpPr>
        <p:spPr>
          <a:xfrm>
            <a:off x="0" y="4667249"/>
            <a:ext cx="1447800" cy="663578"/>
          </a:xfrm>
        </p:spPr>
        <p:txBody>
          <a:bodyPr rtlCol="0"/>
          <a:lstStyle>
            <a:lvl1pPr>
              <a:defRPr sz="2800"/>
            </a:lvl1pPr>
          </a:lstStyle>
          <a:p>
            <a:fld id="{A02B11CD-BB8E-A642-B480-0919901FF87A}" type="slidenum">
              <a:rPr lang="de-DE" smtClean="0"/>
              <a:t>‹Nr.›</a:t>
            </a:fld>
            <a:endParaRPr lang="de-DE"/>
          </a:p>
        </p:txBody>
      </p:sp>
      <p:sp>
        <p:nvSpPr>
          <p:cNvPr id="14" name="Fußzeilenplatzhalter 13"/>
          <p:cNvSpPr>
            <a:spLocks noGrp="1"/>
          </p:cNvSpPr>
          <p:nvPr>
            <p:ph type="ftr" sz="quarter" idx="12"/>
          </p:nvPr>
        </p:nvSpPr>
        <p:spPr>
          <a:xfrm>
            <a:off x="1600200" y="6248206"/>
            <a:ext cx="4572000" cy="365125"/>
          </a:xfrm>
        </p:spPr>
        <p:txBody>
          <a:bodyPr rtlCol="0"/>
          <a:lstStyle/>
          <a:p>
            <a:endParaRPr lang="de-DE"/>
          </a:p>
        </p:txBody>
      </p:sp>
      <p:sp>
        <p:nvSpPr>
          <p:cNvPr id="3" name="Bildplatzhalt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de-CH"/>
              <a:t>Bild auf Platzhalter ziehen oder durch Klicken auf Symbol hinzufügen</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228600"/>
            <a:ext cx="8153400" cy="990600"/>
          </a:xfrm>
          <a:prstGeom prst="rect">
            <a:avLst/>
          </a:prstGeom>
        </p:spPr>
        <p:txBody>
          <a:bodyPr vert="horz" anchor="ctr">
            <a:normAutofit/>
          </a:bodyPr>
          <a:lstStyle/>
          <a:p>
            <a:r>
              <a:rPr kumimoji="0" lang="de-CH"/>
              <a:t>Mastertitelformat bearbeiten</a:t>
            </a:r>
            <a:endParaRPr kumimoji="0" lang="en-US"/>
          </a:p>
        </p:txBody>
      </p:sp>
      <p:sp>
        <p:nvSpPr>
          <p:cNvPr id="13" name="Textplatzhalt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de-CH"/>
              <a:t>Mastertextformat bearbeiten</a:t>
            </a:r>
          </a:p>
          <a:p>
            <a:pPr lvl="1" eaLnBrk="1" latinLnBrk="0" hangingPunct="1"/>
            <a:r>
              <a:rPr kumimoji="0" lang="de-CH"/>
              <a:t>Zweite Ebene</a:t>
            </a:r>
          </a:p>
          <a:p>
            <a:pPr lvl="2" eaLnBrk="1" latinLnBrk="0" hangingPunct="1"/>
            <a:r>
              <a:rPr kumimoji="0" lang="de-CH"/>
              <a:t>Dritte Ebene</a:t>
            </a:r>
          </a:p>
          <a:p>
            <a:pPr lvl="3" eaLnBrk="1" latinLnBrk="0" hangingPunct="1"/>
            <a:r>
              <a:rPr kumimoji="0" lang="de-CH"/>
              <a:t>Vierte Ebene</a:t>
            </a:r>
          </a:p>
          <a:p>
            <a:pPr lvl="4" eaLnBrk="1" latinLnBrk="0" hangingPunct="1"/>
            <a:r>
              <a:rPr kumimoji="0" lang="de-CH"/>
              <a:t>Fünfte Ebene</a:t>
            </a:r>
            <a:endParaRPr kumimoji="0" lang="en-US"/>
          </a:p>
        </p:txBody>
      </p:sp>
      <p:sp>
        <p:nvSpPr>
          <p:cNvPr id="14" name="Datumsplatzhalt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BB85499-5EA8-2949-9465-838EA4D7702E}" type="datetimeFigureOut">
              <a:rPr lang="de-DE" smtClean="0"/>
              <a:t>21.04.2020</a:t>
            </a:fld>
            <a:endParaRPr lang="de-DE"/>
          </a:p>
        </p:txBody>
      </p:sp>
      <p:sp>
        <p:nvSpPr>
          <p:cNvPr id="3" name="Fußzeilenplatzhalt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de-DE"/>
          </a:p>
        </p:txBody>
      </p:sp>
      <p:sp>
        <p:nvSpPr>
          <p:cNvPr id="7" name="Rechteck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Foliennummernplatzhalt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02B11CD-BB8E-A642-B480-0919901FF87A}"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Filmanalyse</a:t>
            </a:r>
          </a:p>
        </p:txBody>
      </p:sp>
      <p:sp>
        <p:nvSpPr>
          <p:cNvPr id="3" name="Untertitel 2"/>
          <p:cNvSpPr>
            <a:spLocks noGrp="1"/>
          </p:cNvSpPr>
          <p:nvPr>
            <p:ph type="subTitle" idx="1"/>
          </p:nvPr>
        </p:nvSpPr>
        <p:spPr/>
        <p:txBody>
          <a:bodyPr/>
          <a:lstStyle/>
          <a:p>
            <a:r>
              <a:rPr lang="de-DE" dirty="0"/>
              <a:t>Grundbegriffe</a:t>
            </a:r>
          </a:p>
        </p:txBody>
      </p:sp>
    </p:spTree>
    <p:extLst>
      <p:ext uri="{BB962C8B-B14F-4D97-AF65-F5344CB8AC3E}">
        <p14:creationId xmlns:p14="http://schemas.microsoft.com/office/powerpoint/2010/main" val="576192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sz="quarter" idx="1"/>
          </p:nvPr>
        </p:nvSpPr>
        <p:spPr/>
        <p:txBody>
          <a:bodyPr/>
          <a:lstStyle/>
          <a:p>
            <a:pPr marL="0" indent="0">
              <a:buNone/>
            </a:pPr>
            <a:r>
              <a:rPr lang="de-DE" dirty="0"/>
              <a:t>Panorama/Weit (extreme </a:t>
            </a:r>
            <a:r>
              <a:rPr lang="de-DE" dirty="0" err="1"/>
              <a:t>long</a:t>
            </a:r>
            <a:r>
              <a:rPr lang="de-DE" dirty="0"/>
              <a:t> </a:t>
            </a:r>
            <a:r>
              <a:rPr lang="de-DE" dirty="0" err="1"/>
              <a:t>shot</a:t>
            </a:r>
            <a:r>
              <a:rPr lang="de-DE" dirty="0"/>
              <a:t>)</a:t>
            </a:r>
          </a:p>
          <a:p>
            <a:endParaRPr lang="de-DE" dirty="0"/>
          </a:p>
        </p:txBody>
      </p:sp>
      <p:pic>
        <p:nvPicPr>
          <p:cNvPr id="5" name="Bild 4" descr="supertotale-scrib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 y="2281355"/>
            <a:ext cx="7915367" cy="4452394"/>
          </a:xfrm>
          <a:prstGeom prst="rect">
            <a:avLst/>
          </a:prstGeom>
        </p:spPr>
      </p:pic>
    </p:spTree>
    <p:extLst>
      <p:ext uri="{BB962C8B-B14F-4D97-AF65-F5344CB8AC3E}">
        <p14:creationId xmlns:p14="http://schemas.microsoft.com/office/powerpoint/2010/main" val="3238854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Bildgestaltung: Die Kameraperspektive</a:t>
            </a:r>
          </a:p>
        </p:txBody>
      </p:sp>
      <p:sp>
        <p:nvSpPr>
          <p:cNvPr id="3" name="Inhaltsplatzhalter 2"/>
          <p:cNvSpPr>
            <a:spLocks noGrp="1"/>
          </p:cNvSpPr>
          <p:nvPr>
            <p:ph sz="quarter" idx="1"/>
          </p:nvPr>
        </p:nvSpPr>
        <p:spPr/>
        <p:txBody>
          <a:bodyPr/>
          <a:lstStyle/>
          <a:p>
            <a:r>
              <a:rPr lang="de-DE" dirty="0"/>
              <a:t>Normalsicht</a:t>
            </a:r>
          </a:p>
          <a:p>
            <a:r>
              <a:rPr lang="de-DE" dirty="0"/>
              <a:t>Untersicht</a:t>
            </a:r>
          </a:p>
          <a:p>
            <a:r>
              <a:rPr lang="de-DE" dirty="0"/>
              <a:t>Aufsicht</a:t>
            </a:r>
          </a:p>
        </p:txBody>
      </p:sp>
      <p:pic>
        <p:nvPicPr>
          <p:cNvPr id="5" name="Bild 4" descr="Bildschirmfoto 2017-12-09 um 13.46.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861" y="1027362"/>
            <a:ext cx="4137139" cy="5830638"/>
          </a:xfrm>
          <a:prstGeom prst="rect">
            <a:avLst/>
          </a:prstGeom>
        </p:spPr>
      </p:pic>
    </p:spTree>
    <p:extLst>
      <p:ext uri="{BB962C8B-B14F-4D97-AF65-F5344CB8AC3E}">
        <p14:creationId xmlns:p14="http://schemas.microsoft.com/office/powerpoint/2010/main" val="565266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erspektive.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8864" y="237265"/>
            <a:ext cx="9162864" cy="5858736"/>
          </a:xfrm>
        </p:spPr>
      </p:pic>
    </p:spTree>
    <p:extLst>
      <p:ext uri="{BB962C8B-B14F-4D97-AF65-F5344CB8AC3E}">
        <p14:creationId xmlns:p14="http://schemas.microsoft.com/office/powerpoint/2010/main" val="12895542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Bildgestaltung: Licht und Farbe</a:t>
            </a:r>
          </a:p>
        </p:txBody>
      </p:sp>
      <p:sp>
        <p:nvSpPr>
          <p:cNvPr id="3" name="Inhaltsplatzhalter 2"/>
          <p:cNvSpPr>
            <a:spLocks noGrp="1"/>
          </p:cNvSpPr>
          <p:nvPr>
            <p:ph sz="quarter" idx="1"/>
          </p:nvPr>
        </p:nvSpPr>
        <p:spPr/>
        <p:txBody>
          <a:bodyPr/>
          <a:lstStyle/>
          <a:p>
            <a:r>
              <a:rPr lang="de-DE" dirty="0"/>
              <a:t>Beleuchtung soll entweder</a:t>
            </a:r>
          </a:p>
          <a:p>
            <a:pPr marL="514350" indent="-514350">
              <a:buFont typeface="+mj-lt"/>
              <a:buAutoNum type="arabicPeriod"/>
            </a:pPr>
            <a:r>
              <a:rPr lang="de-DE" dirty="0"/>
              <a:t>realistischen Eindruck erzielen</a:t>
            </a:r>
          </a:p>
          <a:p>
            <a:pPr marL="514350" indent="-514350">
              <a:buFont typeface="+mj-lt"/>
              <a:buAutoNum type="arabicPeriod"/>
            </a:pPr>
            <a:r>
              <a:rPr lang="de-DE" dirty="0"/>
              <a:t>dramatisch wirken</a:t>
            </a:r>
          </a:p>
          <a:p>
            <a:pPr marL="514350" indent="-514350">
              <a:buFont typeface="+mj-lt"/>
              <a:buAutoNum type="arabicPeriod"/>
            </a:pPr>
            <a:endParaRPr lang="de-DE" dirty="0"/>
          </a:p>
          <a:p>
            <a:r>
              <a:rPr lang="de-DE" dirty="0"/>
              <a:t>Farbgestaltung</a:t>
            </a:r>
          </a:p>
          <a:p>
            <a:pPr marL="0" indent="0">
              <a:buNone/>
            </a:pPr>
            <a:r>
              <a:rPr lang="de-DE" dirty="0"/>
              <a:t>erzeugt gewisse Stimmungen/Gefühle</a:t>
            </a:r>
          </a:p>
          <a:p>
            <a:pPr marL="0" indent="0">
              <a:buNone/>
            </a:pPr>
            <a:r>
              <a:rPr lang="de-DE" dirty="0"/>
              <a:t>	</a:t>
            </a:r>
          </a:p>
        </p:txBody>
      </p:sp>
    </p:spTree>
    <p:extLst>
      <p:ext uri="{BB962C8B-B14F-4D97-AF65-F5344CB8AC3E}">
        <p14:creationId xmlns:p14="http://schemas.microsoft.com/office/powerpoint/2010/main" val="429980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Tongestaltung</a:t>
            </a:r>
          </a:p>
        </p:txBody>
      </p:sp>
      <p:sp>
        <p:nvSpPr>
          <p:cNvPr id="3" name="Inhaltsplatzhalter 2"/>
          <p:cNvSpPr>
            <a:spLocks noGrp="1"/>
          </p:cNvSpPr>
          <p:nvPr>
            <p:ph sz="quarter" idx="1"/>
          </p:nvPr>
        </p:nvSpPr>
        <p:spPr/>
        <p:txBody>
          <a:bodyPr/>
          <a:lstStyle/>
          <a:p>
            <a:pPr marL="514350" indent="-514350">
              <a:buFont typeface="+mj-lt"/>
              <a:buAutoNum type="arabicPeriod"/>
            </a:pPr>
            <a:r>
              <a:rPr lang="de-DE" dirty="0"/>
              <a:t>Off- / On-Ton</a:t>
            </a:r>
          </a:p>
          <a:p>
            <a:pPr marL="514350" indent="-514350">
              <a:buFont typeface="+mj-lt"/>
              <a:buAutoNum type="arabicPeriod"/>
            </a:pPr>
            <a:r>
              <a:rPr lang="de-DE" dirty="0"/>
              <a:t>Sprache</a:t>
            </a:r>
          </a:p>
          <a:p>
            <a:pPr marL="514350" indent="-514350">
              <a:buFont typeface="+mj-lt"/>
              <a:buAutoNum type="arabicPeriod"/>
            </a:pPr>
            <a:r>
              <a:rPr lang="de-DE" dirty="0"/>
              <a:t>Voice-Over / Off-Erzähler</a:t>
            </a:r>
          </a:p>
          <a:p>
            <a:pPr marL="514350" indent="-514350">
              <a:buFont typeface="+mj-lt"/>
              <a:buAutoNum type="arabicPeriod"/>
            </a:pPr>
            <a:r>
              <a:rPr lang="de-DE" dirty="0"/>
              <a:t>Sounddesign</a:t>
            </a:r>
          </a:p>
          <a:p>
            <a:pPr marL="514350" indent="-514350">
              <a:buFont typeface="+mj-lt"/>
              <a:buAutoNum type="arabicPeriod"/>
            </a:pPr>
            <a:r>
              <a:rPr lang="de-DE" dirty="0"/>
              <a:t>Musik</a:t>
            </a:r>
          </a:p>
        </p:txBody>
      </p:sp>
    </p:spTree>
    <p:extLst>
      <p:ext uri="{BB962C8B-B14F-4D97-AF65-F5344CB8AC3E}">
        <p14:creationId xmlns:p14="http://schemas.microsoft.com/office/powerpoint/2010/main" val="1217386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Montage: Schnitt und </a:t>
            </a:r>
            <a:r>
              <a:rPr lang="de-DE" dirty="0" err="1"/>
              <a:t>Continuity</a:t>
            </a:r>
            <a:r>
              <a:rPr lang="de-DE" dirty="0"/>
              <a:t> </a:t>
            </a:r>
          </a:p>
        </p:txBody>
      </p:sp>
      <p:sp>
        <p:nvSpPr>
          <p:cNvPr id="3" name="Inhaltsplatzhalter 2"/>
          <p:cNvSpPr>
            <a:spLocks noGrp="1"/>
          </p:cNvSpPr>
          <p:nvPr>
            <p:ph sz="quarter" idx="1"/>
          </p:nvPr>
        </p:nvSpPr>
        <p:spPr/>
        <p:txBody>
          <a:bodyPr/>
          <a:lstStyle/>
          <a:p>
            <a:pPr marL="514350" indent="-514350">
              <a:buFont typeface="+mj-lt"/>
              <a:buAutoNum type="arabicPeriod"/>
            </a:pPr>
            <a:r>
              <a:rPr lang="de-DE" dirty="0"/>
              <a:t>Schnitt + Montage</a:t>
            </a:r>
          </a:p>
          <a:p>
            <a:pPr marL="514350" indent="-514350">
              <a:buFont typeface="+mj-lt"/>
              <a:buAutoNum type="arabicPeriod"/>
            </a:pPr>
            <a:r>
              <a:rPr lang="de-DE" dirty="0"/>
              <a:t>Räumliche und zeitliche Kontinuität</a:t>
            </a:r>
          </a:p>
          <a:p>
            <a:pPr marL="514350" indent="-514350">
              <a:buFont typeface="+mj-lt"/>
              <a:buAutoNum type="arabicPeriod"/>
            </a:pPr>
            <a:endParaRPr lang="de-DE" dirty="0"/>
          </a:p>
        </p:txBody>
      </p:sp>
      <p:pic>
        <p:nvPicPr>
          <p:cNvPr id="4" name="Bild 3" descr="Bildschirmfoto 2017-12-09 um 14.17.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7305"/>
            <a:ext cx="9144000" cy="4393870"/>
          </a:xfrm>
          <a:prstGeom prst="rect">
            <a:avLst/>
          </a:prstGeom>
        </p:spPr>
      </p:pic>
    </p:spTree>
    <p:extLst>
      <p:ext uri="{BB962C8B-B14F-4D97-AF65-F5344CB8AC3E}">
        <p14:creationId xmlns:p14="http://schemas.microsoft.com/office/powerpoint/2010/main" val="1855043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Bereiche der Filmanalyse</a:t>
            </a:r>
          </a:p>
        </p:txBody>
      </p:sp>
      <p:sp>
        <p:nvSpPr>
          <p:cNvPr id="3" name="Inhaltsplatzhalter 2"/>
          <p:cNvSpPr>
            <a:spLocks noGrp="1"/>
          </p:cNvSpPr>
          <p:nvPr>
            <p:ph sz="quarter" idx="1"/>
          </p:nvPr>
        </p:nvSpPr>
        <p:spPr>
          <a:xfrm>
            <a:off x="612647" y="1600200"/>
            <a:ext cx="7788250" cy="4495800"/>
          </a:xfrm>
        </p:spPr>
        <p:txBody>
          <a:bodyPr/>
          <a:lstStyle/>
          <a:p>
            <a:pPr marL="514350" indent="-514350">
              <a:buFont typeface="+mj-lt"/>
              <a:buAutoNum type="arabicPeriod"/>
            </a:pPr>
            <a:r>
              <a:rPr lang="de-DE" dirty="0"/>
              <a:t>Bildgestaltung (</a:t>
            </a:r>
            <a:r>
              <a:rPr lang="de-DE" dirty="0" err="1"/>
              <a:t>Mis</a:t>
            </a:r>
            <a:r>
              <a:rPr lang="de-DE" dirty="0"/>
              <a:t>-en-</a:t>
            </a:r>
            <a:r>
              <a:rPr lang="de-DE" dirty="0" err="1"/>
              <a:t>scène</a:t>
            </a:r>
            <a:r>
              <a:rPr lang="de-DE" dirty="0"/>
              <a:t>)</a:t>
            </a:r>
            <a:br>
              <a:rPr lang="de-DE" dirty="0"/>
            </a:br>
            <a:r>
              <a:rPr lang="de-DE" sz="2400" dirty="0"/>
              <a:t>Einstellungen, Beleuchtung, Farbgestaltung Raumgestaltung, Kameraperspektive</a:t>
            </a:r>
          </a:p>
          <a:p>
            <a:pPr marL="514350" indent="-514350">
              <a:buFont typeface="+mj-lt"/>
              <a:buAutoNum type="arabicPeriod"/>
            </a:pPr>
            <a:r>
              <a:rPr lang="de-DE" dirty="0"/>
              <a:t>Tongestaltung</a:t>
            </a:r>
            <a:br>
              <a:rPr lang="de-DE" dirty="0"/>
            </a:br>
            <a:r>
              <a:rPr lang="de-DE" sz="2400" dirty="0"/>
              <a:t>Dialoge, Geräusche, Musik</a:t>
            </a:r>
          </a:p>
          <a:p>
            <a:pPr marL="514350" indent="-514350">
              <a:buFont typeface="+mj-lt"/>
              <a:buAutoNum type="arabicPeriod"/>
            </a:pPr>
            <a:r>
              <a:rPr lang="de-DE" dirty="0"/>
              <a:t>Montage</a:t>
            </a:r>
            <a:br>
              <a:rPr lang="de-DE" dirty="0"/>
            </a:br>
            <a:r>
              <a:rPr lang="de-DE" sz="2400" dirty="0"/>
              <a:t>Einstellungsdauer, Schnittfrequenz, Kontinuität, Effekte</a:t>
            </a:r>
          </a:p>
        </p:txBody>
      </p:sp>
    </p:spTree>
    <p:extLst>
      <p:ext uri="{BB962C8B-B14F-4D97-AF65-F5344CB8AC3E}">
        <p14:creationId xmlns:p14="http://schemas.microsoft.com/office/powerpoint/2010/main" val="207614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Bildgestaltung: Die </a:t>
            </a:r>
            <a:r>
              <a:rPr lang="de-DE" dirty="0" err="1"/>
              <a:t>Einstellungsgrössen</a:t>
            </a:r>
            <a:endParaRPr lang="de-DE" dirty="0"/>
          </a:p>
        </p:txBody>
      </p:sp>
      <p:sp>
        <p:nvSpPr>
          <p:cNvPr id="3" name="Inhaltsplatzhalter 2"/>
          <p:cNvSpPr>
            <a:spLocks noGrp="1"/>
          </p:cNvSpPr>
          <p:nvPr>
            <p:ph sz="quarter" idx="1"/>
          </p:nvPr>
        </p:nvSpPr>
        <p:spPr/>
        <p:txBody>
          <a:bodyPr/>
          <a:lstStyle/>
          <a:p>
            <a:pPr marL="0" indent="0">
              <a:buNone/>
            </a:pPr>
            <a:r>
              <a:rPr lang="de-DE" dirty="0"/>
              <a:t>Detail (</a:t>
            </a:r>
            <a:r>
              <a:rPr lang="de-DE" dirty="0" err="1"/>
              <a:t>detail</a:t>
            </a:r>
            <a:r>
              <a:rPr lang="de-DE" dirty="0"/>
              <a:t> </a:t>
            </a:r>
            <a:r>
              <a:rPr lang="de-DE" dirty="0" err="1"/>
              <a:t>shot</a:t>
            </a:r>
            <a:r>
              <a:rPr lang="de-DE" dirty="0"/>
              <a:t>, extreme </a:t>
            </a:r>
            <a:r>
              <a:rPr lang="de-DE" dirty="0" err="1"/>
              <a:t>close</a:t>
            </a:r>
            <a:r>
              <a:rPr lang="de-DE" dirty="0"/>
              <a:t> </a:t>
            </a:r>
            <a:r>
              <a:rPr lang="de-DE" dirty="0" err="1"/>
              <a:t>up</a:t>
            </a:r>
            <a:r>
              <a:rPr lang="de-DE" dirty="0"/>
              <a:t>)</a:t>
            </a:r>
          </a:p>
        </p:txBody>
      </p:sp>
      <p:pic>
        <p:nvPicPr>
          <p:cNvPr id="5" name="Bild 4" descr="detailaufnahme-scrib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 y="2276347"/>
            <a:ext cx="7660426" cy="4308990"/>
          </a:xfrm>
          <a:prstGeom prst="rect">
            <a:avLst/>
          </a:prstGeom>
        </p:spPr>
      </p:pic>
    </p:spTree>
    <p:extLst>
      <p:ext uri="{BB962C8B-B14F-4D97-AF65-F5344CB8AC3E}">
        <p14:creationId xmlns:p14="http://schemas.microsoft.com/office/powerpoint/2010/main" val="275478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sz="quarter" idx="1"/>
          </p:nvPr>
        </p:nvSpPr>
        <p:spPr/>
        <p:txBody>
          <a:bodyPr/>
          <a:lstStyle/>
          <a:p>
            <a:pPr marL="0" indent="0">
              <a:buNone/>
            </a:pPr>
            <a:r>
              <a:rPr lang="de-DE" dirty="0" err="1"/>
              <a:t>Gross</a:t>
            </a:r>
            <a:r>
              <a:rPr lang="de-DE" dirty="0"/>
              <a:t> (</a:t>
            </a:r>
            <a:r>
              <a:rPr lang="de-DE" dirty="0" err="1"/>
              <a:t>close</a:t>
            </a:r>
            <a:r>
              <a:rPr lang="de-DE" dirty="0"/>
              <a:t> </a:t>
            </a:r>
            <a:r>
              <a:rPr lang="de-DE" dirty="0" err="1"/>
              <a:t>up</a:t>
            </a:r>
            <a:r>
              <a:rPr lang="de-DE" dirty="0"/>
              <a:t>)</a:t>
            </a:r>
          </a:p>
          <a:p>
            <a:pPr marL="0" indent="0">
              <a:buNone/>
            </a:pPr>
            <a:endParaRPr lang="de-DE" dirty="0"/>
          </a:p>
        </p:txBody>
      </p:sp>
      <p:pic>
        <p:nvPicPr>
          <p:cNvPr id="4" name="Bild 3" descr="großaufnahme-scrib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 y="2286512"/>
            <a:ext cx="7765072" cy="4367853"/>
          </a:xfrm>
          <a:prstGeom prst="rect">
            <a:avLst/>
          </a:prstGeom>
        </p:spPr>
      </p:pic>
    </p:spTree>
    <p:extLst>
      <p:ext uri="{BB962C8B-B14F-4D97-AF65-F5344CB8AC3E}">
        <p14:creationId xmlns:p14="http://schemas.microsoft.com/office/powerpoint/2010/main" val="1847555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sz="quarter" idx="1"/>
          </p:nvPr>
        </p:nvSpPr>
        <p:spPr/>
        <p:txBody>
          <a:bodyPr/>
          <a:lstStyle/>
          <a:p>
            <a:pPr marL="0" indent="0">
              <a:buNone/>
            </a:pPr>
            <a:r>
              <a:rPr lang="de-DE" dirty="0"/>
              <a:t>Nah (</a:t>
            </a:r>
            <a:r>
              <a:rPr lang="de-DE" dirty="0" err="1"/>
              <a:t>close</a:t>
            </a:r>
            <a:r>
              <a:rPr lang="de-DE" dirty="0"/>
              <a:t> </a:t>
            </a:r>
            <a:r>
              <a:rPr lang="de-DE" dirty="0" err="1"/>
              <a:t>shot</a:t>
            </a:r>
            <a:r>
              <a:rPr lang="de-DE" dirty="0"/>
              <a:t>)</a:t>
            </a:r>
          </a:p>
          <a:p>
            <a:endParaRPr lang="de-DE" dirty="0"/>
          </a:p>
        </p:txBody>
      </p:sp>
      <p:pic>
        <p:nvPicPr>
          <p:cNvPr id="4" name="Bild 3" descr="nahe-scrib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 y="2231649"/>
            <a:ext cx="7584049" cy="4266027"/>
          </a:xfrm>
          <a:prstGeom prst="rect">
            <a:avLst/>
          </a:prstGeom>
        </p:spPr>
      </p:pic>
    </p:spTree>
    <p:extLst>
      <p:ext uri="{BB962C8B-B14F-4D97-AF65-F5344CB8AC3E}">
        <p14:creationId xmlns:p14="http://schemas.microsoft.com/office/powerpoint/2010/main" val="575972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sz="quarter" idx="1"/>
          </p:nvPr>
        </p:nvSpPr>
        <p:spPr/>
        <p:txBody>
          <a:bodyPr/>
          <a:lstStyle/>
          <a:p>
            <a:pPr marL="0" indent="0">
              <a:buNone/>
            </a:pPr>
            <a:r>
              <a:rPr lang="de-DE" dirty="0"/>
              <a:t>Amerikanisch (medium </a:t>
            </a:r>
            <a:r>
              <a:rPr lang="de-DE" dirty="0" err="1"/>
              <a:t>shot</a:t>
            </a:r>
            <a:r>
              <a:rPr lang="de-DE" dirty="0"/>
              <a:t>)</a:t>
            </a:r>
          </a:p>
          <a:p>
            <a:endParaRPr lang="de-DE" dirty="0"/>
          </a:p>
        </p:txBody>
      </p:sp>
      <p:pic>
        <p:nvPicPr>
          <p:cNvPr id="4" name="Bild 3" descr="amerikanische_scribbl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 y="2216683"/>
            <a:ext cx="7768746" cy="4369920"/>
          </a:xfrm>
          <a:prstGeom prst="rect">
            <a:avLst/>
          </a:prstGeom>
        </p:spPr>
      </p:pic>
    </p:spTree>
    <p:extLst>
      <p:ext uri="{BB962C8B-B14F-4D97-AF65-F5344CB8AC3E}">
        <p14:creationId xmlns:p14="http://schemas.microsoft.com/office/powerpoint/2010/main" val="339651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sz="quarter" idx="1"/>
          </p:nvPr>
        </p:nvSpPr>
        <p:spPr/>
        <p:txBody>
          <a:bodyPr/>
          <a:lstStyle/>
          <a:p>
            <a:pPr marL="0" indent="0">
              <a:buNone/>
            </a:pPr>
            <a:r>
              <a:rPr lang="de-DE" dirty="0" err="1"/>
              <a:t>Halbnah</a:t>
            </a:r>
            <a:r>
              <a:rPr lang="de-DE" dirty="0"/>
              <a:t> (medium </a:t>
            </a:r>
            <a:r>
              <a:rPr lang="de-DE" dirty="0" err="1"/>
              <a:t>shot</a:t>
            </a:r>
            <a:r>
              <a:rPr lang="de-DE" dirty="0"/>
              <a:t>)</a:t>
            </a:r>
          </a:p>
          <a:p>
            <a:endParaRPr lang="de-DE" dirty="0"/>
          </a:p>
        </p:txBody>
      </p:sp>
      <p:pic>
        <p:nvPicPr>
          <p:cNvPr id="4" name="Bild 3" descr="halbnahe-scrib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 y="2343356"/>
            <a:ext cx="7584050" cy="4266028"/>
          </a:xfrm>
          <a:prstGeom prst="rect">
            <a:avLst/>
          </a:prstGeom>
        </p:spPr>
      </p:pic>
    </p:spTree>
    <p:extLst>
      <p:ext uri="{BB962C8B-B14F-4D97-AF65-F5344CB8AC3E}">
        <p14:creationId xmlns:p14="http://schemas.microsoft.com/office/powerpoint/2010/main" val="1933181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sz="quarter" idx="1"/>
          </p:nvPr>
        </p:nvSpPr>
        <p:spPr/>
        <p:txBody>
          <a:bodyPr/>
          <a:lstStyle/>
          <a:p>
            <a:pPr marL="0" indent="0">
              <a:buNone/>
            </a:pPr>
            <a:r>
              <a:rPr lang="de-DE" dirty="0"/>
              <a:t>Halbtotal (medium </a:t>
            </a:r>
            <a:r>
              <a:rPr lang="de-DE" dirty="0" err="1"/>
              <a:t>long</a:t>
            </a:r>
            <a:r>
              <a:rPr lang="de-DE" dirty="0"/>
              <a:t> </a:t>
            </a:r>
            <a:r>
              <a:rPr lang="de-DE" dirty="0" err="1"/>
              <a:t>shot</a:t>
            </a:r>
            <a:r>
              <a:rPr lang="de-DE" dirty="0"/>
              <a:t>, </a:t>
            </a:r>
            <a:r>
              <a:rPr lang="de-DE" dirty="0" err="1"/>
              <a:t>full</a:t>
            </a:r>
            <a:r>
              <a:rPr lang="de-DE" dirty="0"/>
              <a:t> </a:t>
            </a:r>
            <a:r>
              <a:rPr lang="de-DE" dirty="0" err="1"/>
              <a:t>shot</a:t>
            </a:r>
            <a:r>
              <a:rPr lang="de-DE" dirty="0"/>
              <a:t>)</a:t>
            </a:r>
          </a:p>
          <a:p>
            <a:endParaRPr lang="de-DE" dirty="0"/>
          </a:p>
        </p:txBody>
      </p:sp>
      <p:pic>
        <p:nvPicPr>
          <p:cNvPr id="4" name="Bild 3" descr="halbtotale-scrib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 y="2298947"/>
            <a:ext cx="7565024" cy="4255326"/>
          </a:xfrm>
          <a:prstGeom prst="rect">
            <a:avLst/>
          </a:prstGeom>
        </p:spPr>
      </p:pic>
    </p:spTree>
    <p:extLst>
      <p:ext uri="{BB962C8B-B14F-4D97-AF65-F5344CB8AC3E}">
        <p14:creationId xmlns:p14="http://schemas.microsoft.com/office/powerpoint/2010/main" val="2512493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sz="quarter" idx="1"/>
          </p:nvPr>
        </p:nvSpPr>
        <p:spPr/>
        <p:txBody>
          <a:bodyPr/>
          <a:lstStyle/>
          <a:p>
            <a:pPr marL="0" indent="0">
              <a:buNone/>
            </a:pPr>
            <a:r>
              <a:rPr lang="de-DE" dirty="0"/>
              <a:t>Total (</a:t>
            </a:r>
            <a:r>
              <a:rPr lang="de-DE" dirty="0" err="1"/>
              <a:t>long</a:t>
            </a:r>
            <a:r>
              <a:rPr lang="de-DE" dirty="0"/>
              <a:t> </a:t>
            </a:r>
            <a:r>
              <a:rPr lang="de-DE" dirty="0" err="1"/>
              <a:t>shot</a:t>
            </a:r>
            <a:r>
              <a:rPr lang="de-DE" dirty="0"/>
              <a:t>)</a:t>
            </a:r>
          </a:p>
          <a:p>
            <a:endParaRPr lang="de-DE" dirty="0"/>
          </a:p>
        </p:txBody>
      </p:sp>
      <p:pic>
        <p:nvPicPr>
          <p:cNvPr id="4" name="Bild 3" descr="totale-scrib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 y="2250285"/>
            <a:ext cx="7749708" cy="4359211"/>
          </a:xfrm>
          <a:prstGeom prst="rect">
            <a:avLst/>
          </a:prstGeom>
        </p:spPr>
      </p:pic>
    </p:spTree>
    <p:extLst>
      <p:ext uri="{BB962C8B-B14F-4D97-AF65-F5344CB8AC3E}">
        <p14:creationId xmlns:p14="http://schemas.microsoft.com/office/powerpoint/2010/main" val="73254939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alathea">
  <a:themeElements>
    <a:clrScheme name="Galathea">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Galathea">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Galathea.thmx</Template>
  <TotalTime>0</TotalTime>
  <Words>969</Words>
  <Application>Microsoft Office PowerPoint</Application>
  <PresentationFormat>Bildschirmpräsentation (4:3)</PresentationFormat>
  <Paragraphs>98</Paragraphs>
  <Slides>15</Slides>
  <Notes>14</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15</vt:i4>
      </vt:variant>
    </vt:vector>
  </HeadingPairs>
  <TitlesOfParts>
    <vt:vector size="20" baseType="lpstr">
      <vt:lpstr>Calibri</vt:lpstr>
      <vt:lpstr>Tw Cen MT</vt:lpstr>
      <vt:lpstr>Wingdings</vt:lpstr>
      <vt:lpstr>Wingdings 2</vt:lpstr>
      <vt:lpstr>Galathea</vt:lpstr>
      <vt:lpstr>Filmanalyse</vt:lpstr>
      <vt:lpstr>Bereiche der Filmanalyse</vt:lpstr>
      <vt:lpstr>Bildgestaltung: Die Einstellungsgrössen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Bildgestaltung: Die Kameraperspektive</vt:lpstr>
      <vt:lpstr>PowerPoint-Präsentation</vt:lpstr>
      <vt:lpstr>Bildgestaltung: Licht und Farbe</vt:lpstr>
      <vt:lpstr>Tongestaltung</vt:lpstr>
      <vt:lpstr>Montage: Schnitt und Continuity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Romanik</dc:title>
  <dc:creator>Lea Ritter</dc:creator>
  <cp:lastModifiedBy>Benar Netor</cp:lastModifiedBy>
  <cp:revision>70</cp:revision>
  <cp:lastPrinted>2017-10-30T10:31:08Z</cp:lastPrinted>
  <dcterms:created xsi:type="dcterms:W3CDTF">2017-10-28T13:43:45Z</dcterms:created>
  <dcterms:modified xsi:type="dcterms:W3CDTF">2020-04-21T19:11:47Z</dcterms:modified>
</cp:coreProperties>
</file>